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oppi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rive.google.com/file/d/1QpTiTGFtM9xqrHFr3NrlOHazlavUN-IZ/view?usp=drivesdk" TargetMode="External"/><Relationship Id="rId22" Type="http://schemas.openxmlformats.org/officeDocument/2006/relationships/hyperlink" Target="https://docs.google.com/document/d/1YmSWqeK8EFcevvcNpWdM8FMSsVS54lZjMWiCNld9cXI/edit?usp=sharing" TargetMode="External"/><Relationship Id="rId21" Type="http://schemas.openxmlformats.org/officeDocument/2006/relationships/hyperlink" Target="https://sites.google.com/view/open-air-photo-booth-rental/home" TargetMode="External"/><Relationship Id="rId24" Type="http://schemas.openxmlformats.org/officeDocument/2006/relationships/hyperlink" Target="https://docs.google.com/document/d/1YmSWqeK8EFcevvcNpWdM8FMSsVS54lZjMWiCNld9cXI/view" TargetMode="External"/><Relationship Id="rId23" Type="http://schemas.openxmlformats.org/officeDocument/2006/relationships/hyperlink" Target="https://docs.google.com/document/d/1YmSWqeK8EFcevvcNpWdM8FMSsVS54lZjMWiCNld9cXI/pub" TargetMode="External"/><Relationship Id="rId1" Type="http://schemas.openxmlformats.org/officeDocument/2006/relationships/notesMaster" Target="../notesMasters/notesMaster1.xml"/><Relationship Id="rId2" Type="http://schemas.openxmlformats.org/officeDocument/2006/relationships/hyperlink" Target="https://sites.google.com/view/rental-a-a-selfie-station/home" TargetMode="External"/><Relationship Id="rId3" Type="http://schemas.openxmlformats.org/officeDocument/2006/relationships/hyperlink" Target="https://drive.google.com/drive/folders/16pYBsaOFo77K027gtD96CZY01AmoLCug?usp=sharing" TargetMode="External"/><Relationship Id="rId4" Type="http://schemas.openxmlformats.org/officeDocument/2006/relationships/hyperlink" Target="https://news.google.com/rss/search?q=GIF+photobooth&amp;hl=en-US&amp;gl=US&amp;ceid=US:en" TargetMode="External"/><Relationship Id="rId9" Type="http://schemas.openxmlformats.org/officeDocument/2006/relationships/hyperlink" Target="https://drive.google.com/file/d/1PI9AYOub7ToA99uKsHXdNXLq4nWgZXW7/view?usp=sharing" TargetMode="External"/><Relationship Id="rId26" Type="http://schemas.openxmlformats.org/officeDocument/2006/relationships/hyperlink" Target="https://docs.google.com/presentation/d/1RrfnoBL6hwmORx4godYAZEMH-GgdoUhaKxNf9jFl90Q/pub?start=true&amp;loop=true&amp;delayms=3000" TargetMode="External"/><Relationship Id="rId25" Type="http://schemas.openxmlformats.org/officeDocument/2006/relationships/hyperlink" Target="https://docs.google.com/presentation/d/1RrfnoBL6hwmORx4godYAZEMH-GgdoUhaKxNf9jFl90Q/edit?usp=sharing" TargetMode="External"/><Relationship Id="rId28" Type="http://schemas.openxmlformats.org/officeDocument/2006/relationships/hyperlink" Target="https://docs.google.com/presentation/d/1RrfnoBL6hwmORx4godYAZEMH-GgdoUhaKxNf9jFl90Q/htmlpresent" TargetMode="External"/><Relationship Id="rId27" Type="http://schemas.openxmlformats.org/officeDocument/2006/relationships/hyperlink" Target="https://docs.google.com/presentation/d/1RrfnoBL6hwmORx4godYAZEMH-GgdoUhaKxNf9jFl90Q/view" TargetMode="External"/><Relationship Id="rId5" Type="http://schemas.openxmlformats.org/officeDocument/2006/relationships/hyperlink" Target="https://drive.google.com/drive/folders/1nV6VEg7jy2uwkreeU-UrWH7KTdo3Kxbz?usp=sharing" TargetMode="External"/><Relationship Id="rId6" Type="http://schemas.openxmlformats.org/officeDocument/2006/relationships/hyperlink" Target="https://drive.google.com/drive/folders/1L7ZDPagjB6R44S1iGyJbWprbk7k_EUHA?usp=sharing" TargetMode="External"/><Relationship Id="rId7" Type="http://schemas.openxmlformats.org/officeDocument/2006/relationships/hyperlink" Target="https://drive.google.com/drive/folders/18Ejr-KVNFdn6FSJ40WSvXJfcmoO3-l8E?usp=sharing" TargetMode="External"/><Relationship Id="rId8" Type="http://schemas.openxmlformats.org/officeDocument/2006/relationships/hyperlink" Target="https://drive.google.com/drive/folders/1iugFtIBM3yZDfJfF-RJeNXRk4Y12fROE?usp=sharing" TargetMode="External"/><Relationship Id="rId11" Type="http://schemas.openxmlformats.org/officeDocument/2006/relationships/hyperlink" Target="https://drive.google.com/file/d/1Tr6b6T4Wtec-tP1Vz9UeSyYhAvL3v-Ek/view?usp=sharing" TargetMode="External"/><Relationship Id="rId10" Type="http://schemas.openxmlformats.org/officeDocument/2006/relationships/hyperlink" Target="https://drive.google.com/file/d/1byF6RluO7Me7eWn6k_YW_PssL0xpw2bP/view?usp=sharing" TargetMode="External"/><Relationship Id="rId13" Type="http://schemas.openxmlformats.org/officeDocument/2006/relationships/hyperlink" Target="https://docs.google.com/spreadsheets/d/1-2UmXBCnBkq8dnsUuwdaA75iXqB9dEAv_bwhPa4pgQ0/edit?usp=sharing" TargetMode="External"/><Relationship Id="rId12" Type="http://schemas.openxmlformats.org/officeDocument/2006/relationships/hyperlink" Target="https://drive.google.com/file/d/1Aks_ByZtcmVUz92B4MR0Ut5IF_oFpljt/view?usp=sharing" TargetMode="External"/><Relationship Id="rId15" Type="http://schemas.openxmlformats.org/officeDocument/2006/relationships/hyperlink" Target="https://docs.google.com/spreadsheets/d/1-2UmXBCnBkq8dnsUuwdaA75iXqB9dEAv_bwhPa4pgQ0/pubhtml" TargetMode="External"/><Relationship Id="rId14" Type="http://schemas.openxmlformats.org/officeDocument/2006/relationships/hyperlink" Target="https://docs.google.com/spreadsheet/pub?key=1-2UmXBCnBkq8dnsUuwdaA75iXqB9dEAv_bwhPa4pgQ0" TargetMode="External"/><Relationship Id="rId17" Type="http://schemas.openxmlformats.org/officeDocument/2006/relationships/hyperlink" Target="https://docs.google.com/spreadsheets/d/1-2UmXBCnBkq8dnsUuwdaA75iXqB9dEAv_bwhPa4pgQ0/view" TargetMode="External"/><Relationship Id="rId16" Type="http://schemas.openxmlformats.org/officeDocument/2006/relationships/hyperlink" Target="https://docs.google.com/spreadsheets/d/1-2UmXBCnBkq8dnsUuwdaA75iXqB9dEAv_bwhPa4pgQ0/pub" TargetMode="External"/><Relationship Id="rId19" Type="http://schemas.openxmlformats.org/officeDocument/2006/relationships/hyperlink" Target="https://docs.google.com/drawings/d/11uQjXGHx4uIKw9niKEKqZ8uxeVHK9pWIOLOuL5u3z98/edit?usp=sharing" TargetMode="External"/><Relationship Id="rId18" Type="http://schemas.openxmlformats.org/officeDocument/2006/relationships/hyperlink" Target="https://docs.google.com/forms/d/1z5B8kz93_aI0PUWNKFicg4yk4090PfDFEjOk944HUm0/edit?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0" Type="http://schemas.openxmlformats.org/officeDocument/2006/relationships/hyperlink" Target="https://drive.google.com/file/d/1QpTiTGFtM9xqrHFr3NrlOHazlavUN-IZ/view?usp=drivesdk" TargetMode="External"/><Relationship Id="rId22" Type="http://schemas.openxmlformats.org/officeDocument/2006/relationships/hyperlink" Target="https://docs.google.com/document/d/1YmSWqeK8EFcevvcNpWdM8FMSsVS54lZjMWiCNld9cXI/edit?usp=sharing" TargetMode="External"/><Relationship Id="rId21" Type="http://schemas.openxmlformats.org/officeDocument/2006/relationships/hyperlink" Target="https://sites.google.com/view/open-air-photo-booth-rental/home" TargetMode="External"/><Relationship Id="rId24" Type="http://schemas.openxmlformats.org/officeDocument/2006/relationships/hyperlink" Target="https://docs.google.com/document/d/1YmSWqeK8EFcevvcNpWdM8FMSsVS54lZjMWiCNld9cXI/view" TargetMode="External"/><Relationship Id="rId23" Type="http://schemas.openxmlformats.org/officeDocument/2006/relationships/hyperlink" Target="https://docs.google.com/document/d/1YmSWqeK8EFcevvcNpWdM8FMSsVS54lZjMWiCNld9cXI/pub" TargetMode="External"/><Relationship Id="rId1" Type="http://schemas.openxmlformats.org/officeDocument/2006/relationships/notesMaster" Target="../notesMasters/notesMaster1.xml"/><Relationship Id="rId2" Type="http://schemas.openxmlformats.org/officeDocument/2006/relationships/hyperlink" Target="https://sites.google.com/view/rental-a-a-selfie-station/home" TargetMode="External"/><Relationship Id="rId3" Type="http://schemas.openxmlformats.org/officeDocument/2006/relationships/hyperlink" Target="https://drive.google.com/drive/folders/16pYBsaOFo77K027gtD96CZY01AmoLCug?usp=sharing" TargetMode="External"/><Relationship Id="rId4" Type="http://schemas.openxmlformats.org/officeDocument/2006/relationships/hyperlink" Target="https://news.google.com/rss/search?q=GIF+photobooth&amp;hl=en-US&amp;gl=US&amp;ceid=US:en" TargetMode="External"/><Relationship Id="rId9" Type="http://schemas.openxmlformats.org/officeDocument/2006/relationships/hyperlink" Target="https://drive.google.com/file/d/1PI9AYOub7ToA99uKsHXdNXLq4nWgZXW7/view?usp=sharing" TargetMode="External"/><Relationship Id="rId26" Type="http://schemas.openxmlformats.org/officeDocument/2006/relationships/hyperlink" Target="https://docs.google.com/presentation/d/1RrfnoBL6hwmORx4godYAZEMH-GgdoUhaKxNf9jFl90Q/pub?start=true&amp;loop=true&amp;delayms=3000" TargetMode="External"/><Relationship Id="rId25" Type="http://schemas.openxmlformats.org/officeDocument/2006/relationships/hyperlink" Target="https://docs.google.com/presentation/d/1RrfnoBL6hwmORx4godYAZEMH-GgdoUhaKxNf9jFl90Q/edit?usp=sharing" TargetMode="External"/><Relationship Id="rId28" Type="http://schemas.openxmlformats.org/officeDocument/2006/relationships/hyperlink" Target="https://docs.google.com/presentation/d/1RrfnoBL6hwmORx4godYAZEMH-GgdoUhaKxNf9jFl90Q/htmlpresent" TargetMode="External"/><Relationship Id="rId27" Type="http://schemas.openxmlformats.org/officeDocument/2006/relationships/hyperlink" Target="https://docs.google.com/presentation/d/1RrfnoBL6hwmORx4godYAZEMH-GgdoUhaKxNf9jFl90Q/view" TargetMode="External"/><Relationship Id="rId5" Type="http://schemas.openxmlformats.org/officeDocument/2006/relationships/hyperlink" Target="https://drive.google.com/drive/folders/1nV6VEg7jy2uwkreeU-UrWH7KTdo3Kxbz?usp=sharing" TargetMode="External"/><Relationship Id="rId6" Type="http://schemas.openxmlformats.org/officeDocument/2006/relationships/hyperlink" Target="https://drive.google.com/drive/folders/1L7ZDPagjB6R44S1iGyJbWprbk7k_EUHA?usp=sharing" TargetMode="External"/><Relationship Id="rId7" Type="http://schemas.openxmlformats.org/officeDocument/2006/relationships/hyperlink" Target="https://drive.google.com/drive/folders/18Ejr-KVNFdn6FSJ40WSvXJfcmoO3-l8E?usp=sharing" TargetMode="External"/><Relationship Id="rId8" Type="http://schemas.openxmlformats.org/officeDocument/2006/relationships/hyperlink" Target="https://drive.google.com/drive/folders/1iugFtIBM3yZDfJfF-RJeNXRk4Y12fROE?usp=sharing" TargetMode="External"/><Relationship Id="rId11" Type="http://schemas.openxmlformats.org/officeDocument/2006/relationships/hyperlink" Target="https://drive.google.com/file/d/1Tr6b6T4Wtec-tP1Vz9UeSyYhAvL3v-Ek/view?usp=sharing" TargetMode="External"/><Relationship Id="rId10" Type="http://schemas.openxmlformats.org/officeDocument/2006/relationships/hyperlink" Target="https://drive.google.com/file/d/1byF6RluO7Me7eWn6k_YW_PssL0xpw2bP/view?usp=sharing" TargetMode="External"/><Relationship Id="rId13" Type="http://schemas.openxmlformats.org/officeDocument/2006/relationships/hyperlink" Target="https://docs.google.com/spreadsheets/d/1-2UmXBCnBkq8dnsUuwdaA75iXqB9dEAv_bwhPa4pgQ0/edit?usp=sharing" TargetMode="External"/><Relationship Id="rId12" Type="http://schemas.openxmlformats.org/officeDocument/2006/relationships/hyperlink" Target="https://drive.google.com/file/d/1Aks_ByZtcmVUz92B4MR0Ut5IF_oFpljt/view?usp=sharing" TargetMode="External"/><Relationship Id="rId15" Type="http://schemas.openxmlformats.org/officeDocument/2006/relationships/hyperlink" Target="https://docs.google.com/spreadsheets/d/1-2UmXBCnBkq8dnsUuwdaA75iXqB9dEAv_bwhPa4pgQ0/pubhtml" TargetMode="External"/><Relationship Id="rId14" Type="http://schemas.openxmlformats.org/officeDocument/2006/relationships/hyperlink" Target="https://docs.google.com/spreadsheet/pub?key=1-2UmXBCnBkq8dnsUuwdaA75iXqB9dEAv_bwhPa4pgQ0" TargetMode="External"/><Relationship Id="rId17" Type="http://schemas.openxmlformats.org/officeDocument/2006/relationships/hyperlink" Target="https://docs.google.com/spreadsheets/d/1-2UmXBCnBkq8dnsUuwdaA75iXqB9dEAv_bwhPa4pgQ0/view" TargetMode="External"/><Relationship Id="rId16" Type="http://schemas.openxmlformats.org/officeDocument/2006/relationships/hyperlink" Target="https://docs.google.com/spreadsheets/d/1-2UmXBCnBkq8dnsUuwdaA75iXqB9dEAv_bwhPa4pgQ0/pub" TargetMode="External"/><Relationship Id="rId19" Type="http://schemas.openxmlformats.org/officeDocument/2006/relationships/hyperlink" Target="https://docs.google.com/drawings/d/11uQjXGHx4uIKw9niKEKqZ8uxeVHK9pWIOLOuL5u3z98/edit?usp=sharing" TargetMode="External"/><Relationship Id="rId18" Type="http://schemas.openxmlformats.org/officeDocument/2006/relationships/hyperlink" Target="https://docs.google.com/forms/d/1z5B8kz93_aI0PUWNKFicg4yk4090PfDFEjOk944HUm0/edit?usp=sharin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32421327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32421327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https://sites.google.com/view/rental-a-a-selfie-station/home</a:t>
            </a:r>
            <a:endParaRPr sz="1000"/>
          </a:p>
          <a:p>
            <a:pPr indent="0" lvl="0" marL="0" rtl="0" algn="l">
              <a:spcBef>
                <a:spcPts val="0"/>
              </a:spcBef>
              <a:spcAft>
                <a:spcPts val="0"/>
              </a:spcAft>
              <a:buNone/>
            </a:pPr>
            <a:r>
              <a:rPr lang="en" sz="1000" u="sng">
                <a:solidFill>
                  <a:schemeClr val="hlink"/>
                </a:solidFill>
                <a:hlinkClick r:id="rId3"/>
              </a:rPr>
              <a:t>https://drive.google.com/drive/folders/16pYBsaOFo77K027gtD96CZY01AmoLCug?usp=sharing</a:t>
            </a:r>
            <a:endParaRPr sz="1000"/>
          </a:p>
          <a:p>
            <a:pPr indent="0" lvl="0" marL="0" rtl="0" algn="l">
              <a:spcBef>
                <a:spcPts val="0"/>
              </a:spcBef>
              <a:spcAft>
                <a:spcPts val="0"/>
              </a:spcAft>
              <a:buNone/>
            </a:pPr>
            <a:r>
              <a:rPr lang="en" sz="1000" u="sng">
                <a:solidFill>
                  <a:schemeClr val="hlink"/>
                </a:solidFill>
                <a:hlinkClick r:id="rId4"/>
              </a:rPr>
              <a:t>https://news.google.com/rss/search?q=GIF+photobooth&amp;hl=en-US&amp;gl=US&amp;ceid=US:en</a:t>
            </a:r>
            <a:endParaRPr sz="1000"/>
          </a:p>
          <a:p>
            <a:pPr indent="0" lvl="0" marL="0" rtl="0" algn="l">
              <a:spcBef>
                <a:spcPts val="0"/>
              </a:spcBef>
              <a:spcAft>
                <a:spcPts val="0"/>
              </a:spcAft>
              <a:buNone/>
            </a:pPr>
            <a:r>
              <a:rPr lang="en" sz="1000" u="sng">
                <a:solidFill>
                  <a:schemeClr val="hlink"/>
                </a:solidFill>
                <a:hlinkClick r:id="rId5"/>
              </a:rPr>
              <a:t>https://drive.google.com/drive/folders/1nV6VEg7jy2uwkreeU-UrWH7KTdo3Kxbz?usp=sharing</a:t>
            </a:r>
            <a:endParaRPr sz="1000"/>
          </a:p>
          <a:p>
            <a:pPr indent="0" lvl="0" marL="0" rtl="0" algn="l">
              <a:spcBef>
                <a:spcPts val="0"/>
              </a:spcBef>
              <a:spcAft>
                <a:spcPts val="0"/>
              </a:spcAft>
              <a:buNone/>
            </a:pPr>
            <a:r>
              <a:rPr lang="en" sz="1000" u="sng">
                <a:solidFill>
                  <a:schemeClr val="hlink"/>
                </a:solidFill>
                <a:hlinkClick r:id="rId6"/>
              </a:rPr>
              <a:t>https://drive.google.com/drive/folders/1L7ZDPagjB6R44S1iGyJbWprbk7k_EUHA?usp=sharing</a:t>
            </a:r>
            <a:endParaRPr sz="1000"/>
          </a:p>
          <a:p>
            <a:pPr indent="0" lvl="0" marL="0" rtl="0" algn="l">
              <a:spcBef>
                <a:spcPts val="0"/>
              </a:spcBef>
              <a:spcAft>
                <a:spcPts val="0"/>
              </a:spcAft>
              <a:buNone/>
            </a:pPr>
            <a:r>
              <a:rPr lang="en" sz="1000" u="sng">
                <a:solidFill>
                  <a:schemeClr val="hlink"/>
                </a:solidFill>
                <a:hlinkClick r:id="rId7"/>
              </a:rPr>
              <a:t>https://drive.google.com/drive/folders/18Ejr-KVNFdn6FSJ40WSvXJfcmoO3-l8E?usp=sharing</a:t>
            </a:r>
            <a:endParaRPr sz="1000"/>
          </a:p>
          <a:p>
            <a:pPr indent="0" lvl="0" marL="0" rtl="0" algn="l">
              <a:spcBef>
                <a:spcPts val="0"/>
              </a:spcBef>
              <a:spcAft>
                <a:spcPts val="0"/>
              </a:spcAft>
              <a:buNone/>
            </a:pPr>
            <a:r>
              <a:rPr lang="en" sz="1000" u="sng">
                <a:solidFill>
                  <a:schemeClr val="hlink"/>
                </a:solidFill>
                <a:hlinkClick r:id="rId8"/>
              </a:rPr>
              <a:t>https://drive.google.com/drive/folders/1iugFtIBM3yZDfJfF-RJeNXRk4Y12fROE?usp=sharing</a:t>
            </a:r>
            <a:endParaRPr sz="1000"/>
          </a:p>
          <a:p>
            <a:pPr indent="0" lvl="0" marL="0" rtl="0" algn="l">
              <a:spcBef>
                <a:spcPts val="0"/>
              </a:spcBef>
              <a:spcAft>
                <a:spcPts val="0"/>
              </a:spcAft>
              <a:buNone/>
            </a:pPr>
            <a:r>
              <a:rPr lang="en" sz="1000" u="sng">
                <a:solidFill>
                  <a:schemeClr val="hlink"/>
                </a:solidFill>
                <a:hlinkClick r:id="rId9"/>
              </a:rPr>
              <a:t>https://drive.google.com/file/d/1PI9AYOub7ToA99uKsHXdNXLq4nWgZXW7/view?usp=sharing</a:t>
            </a:r>
            <a:endParaRPr sz="1000"/>
          </a:p>
          <a:p>
            <a:pPr indent="0" lvl="0" marL="0" rtl="0" algn="l">
              <a:spcBef>
                <a:spcPts val="0"/>
              </a:spcBef>
              <a:spcAft>
                <a:spcPts val="0"/>
              </a:spcAft>
              <a:buNone/>
            </a:pPr>
            <a:r>
              <a:rPr lang="en" sz="1000" u="sng">
                <a:solidFill>
                  <a:schemeClr val="hlink"/>
                </a:solidFill>
                <a:hlinkClick r:id="rId10"/>
              </a:rPr>
              <a:t>https://drive.google.com/file/d/1byF6RluO7Me7eWn6k_YW_PssL0xpw2bP/view?usp=sharing</a:t>
            </a:r>
            <a:endParaRPr sz="1000"/>
          </a:p>
          <a:p>
            <a:pPr indent="0" lvl="0" marL="0" rtl="0" algn="l">
              <a:spcBef>
                <a:spcPts val="0"/>
              </a:spcBef>
              <a:spcAft>
                <a:spcPts val="0"/>
              </a:spcAft>
              <a:buNone/>
            </a:pPr>
            <a:r>
              <a:rPr lang="en" sz="1000" u="sng">
                <a:solidFill>
                  <a:schemeClr val="hlink"/>
                </a:solidFill>
                <a:hlinkClick r:id="rId11"/>
              </a:rPr>
              <a:t>https://drive.google.com/file/d/1Tr6b6T4Wtec-tP1Vz9UeSyYhAvL3v-Ek/view?usp=sharing</a:t>
            </a:r>
            <a:endParaRPr sz="1000"/>
          </a:p>
          <a:p>
            <a:pPr indent="0" lvl="0" marL="0" rtl="0" algn="l">
              <a:spcBef>
                <a:spcPts val="0"/>
              </a:spcBef>
              <a:spcAft>
                <a:spcPts val="0"/>
              </a:spcAft>
              <a:buNone/>
            </a:pPr>
            <a:r>
              <a:rPr lang="en" sz="1000" u="sng">
                <a:solidFill>
                  <a:schemeClr val="hlink"/>
                </a:solidFill>
                <a:hlinkClick r:id="rId12"/>
              </a:rPr>
              <a:t>https://drive.google.com/file/d/1Aks_ByZtcmVUz92B4MR0Ut5IF_oFpljt/view?usp=sharing</a:t>
            </a:r>
            <a:endParaRPr sz="1000"/>
          </a:p>
          <a:p>
            <a:pPr indent="0" lvl="0" marL="0" rtl="0" algn="l">
              <a:spcBef>
                <a:spcPts val="0"/>
              </a:spcBef>
              <a:spcAft>
                <a:spcPts val="0"/>
              </a:spcAft>
              <a:buNone/>
            </a:pPr>
            <a:r>
              <a:rPr lang="en" sz="1000" u="sng">
                <a:solidFill>
                  <a:schemeClr val="hlink"/>
                </a:solidFill>
                <a:hlinkClick r:id="rId13"/>
              </a:rPr>
              <a:t>https://docs.google.com/spreadsheets/d/1-2UmXBCnBkq8dnsUuwdaA75iXqB9dEAv_bwhPa4pgQ0/edit?usp=sharing</a:t>
            </a:r>
            <a:endParaRPr sz="1000"/>
          </a:p>
          <a:p>
            <a:pPr indent="0" lvl="0" marL="0" rtl="0" algn="l">
              <a:spcBef>
                <a:spcPts val="0"/>
              </a:spcBef>
              <a:spcAft>
                <a:spcPts val="0"/>
              </a:spcAft>
              <a:buNone/>
            </a:pPr>
            <a:r>
              <a:rPr lang="en" sz="1000" u="sng">
                <a:solidFill>
                  <a:schemeClr val="hlink"/>
                </a:solidFill>
                <a:hlinkClick r:id="rId14"/>
              </a:rPr>
              <a:t>https://docs.google.com/spreadsheet/pub?key=1-2UmXBCnBkq8dnsUuwdaA75iXqB9dEAv_bwhPa4pgQ0</a:t>
            </a:r>
            <a:endParaRPr sz="1000"/>
          </a:p>
          <a:p>
            <a:pPr indent="0" lvl="0" marL="0" rtl="0" algn="l">
              <a:spcBef>
                <a:spcPts val="0"/>
              </a:spcBef>
              <a:spcAft>
                <a:spcPts val="0"/>
              </a:spcAft>
              <a:buNone/>
            </a:pPr>
            <a:r>
              <a:rPr lang="en" sz="1000" u="sng">
                <a:solidFill>
                  <a:schemeClr val="hlink"/>
                </a:solidFill>
                <a:hlinkClick r:id="rId15"/>
              </a:rPr>
              <a:t>https://docs.google.com/spreadsheets/d/1-2UmXBCnBkq8dnsUuwdaA75iXqB9dEAv_bwhPa4pgQ0/pubhtml</a:t>
            </a:r>
            <a:endParaRPr sz="1000"/>
          </a:p>
          <a:p>
            <a:pPr indent="0" lvl="0" marL="0" rtl="0" algn="l">
              <a:spcBef>
                <a:spcPts val="0"/>
              </a:spcBef>
              <a:spcAft>
                <a:spcPts val="0"/>
              </a:spcAft>
              <a:buNone/>
            </a:pPr>
            <a:r>
              <a:rPr lang="en" sz="1000" u="sng">
                <a:solidFill>
                  <a:schemeClr val="hlink"/>
                </a:solidFill>
                <a:hlinkClick r:id="rId16"/>
              </a:rPr>
              <a:t>https://docs.google.com/spreadsheets/d/1-2UmXBCnBkq8dnsUuwdaA75iXqB9dEAv_bwhPa4pgQ0/pub</a:t>
            </a:r>
            <a:endParaRPr sz="1000"/>
          </a:p>
          <a:p>
            <a:pPr indent="0" lvl="0" marL="0" rtl="0" algn="l">
              <a:spcBef>
                <a:spcPts val="0"/>
              </a:spcBef>
              <a:spcAft>
                <a:spcPts val="0"/>
              </a:spcAft>
              <a:buNone/>
            </a:pPr>
            <a:r>
              <a:rPr lang="en" sz="1000" u="sng">
                <a:solidFill>
                  <a:schemeClr val="hlink"/>
                </a:solidFill>
                <a:hlinkClick r:id="rId17"/>
              </a:rPr>
              <a:t>https://docs.google.com/spreadsheets/d/1-2UmXBCnBkq8dnsUuwdaA75iXqB9dEAv_bwhPa4pgQ0/view</a:t>
            </a:r>
            <a:endParaRPr sz="1000"/>
          </a:p>
          <a:p>
            <a:pPr indent="0" lvl="0" marL="0" rtl="0" algn="l">
              <a:spcBef>
                <a:spcPts val="0"/>
              </a:spcBef>
              <a:spcAft>
                <a:spcPts val="0"/>
              </a:spcAft>
              <a:buNone/>
            </a:pPr>
            <a:r>
              <a:rPr lang="en" sz="1000" u="sng">
                <a:solidFill>
                  <a:schemeClr val="hlink"/>
                </a:solidFill>
                <a:hlinkClick r:id="rId18"/>
              </a:rPr>
              <a:t>https://docs.google.com/forms/d/1z5B8kz93_aI0PUWNKFicg4yk4090PfDFEjOk944HUm0/edit?usp=sharing</a:t>
            </a:r>
            <a:endParaRPr sz="1000"/>
          </a:p>
          <a:p>
            <a:pPr indent="0" lvl="0" marL="0" rtl="0" algn="l">
              <a:spcBef>
                <a:spcPts val="0"/>
              </a:spcBef>
              <a:spcAft>
                <a:spcPts val="0"/>
              </a:spcAft>
              <a:buNone/>
            </a:pPr>
            <a:r>
              <a:rPr lang="en" sz="1000" u="sng">
                <a:solidFill>
                  <a:schemeClr val="hlink"/>
                </a:solidFill>
                <a:hlinkClick r:id="rId19"/>
              </a:rPr>
              <a:t>https://docs.google.com/drawings/d/11uQjXGHx4uIKw9niKEKqZ8uxeVHK9pWIOLOuL5u3z98/edit?usp=sharing</a:t>
            </a:r>
            <a:endParaRPr sz="1000"/>
          </a:p>
          <a:p>
            <a:pPr indent="0" lvl="0" marL="0" rtl="0" algn="l">
              <a:spcBef>
                <a:spcPts val="0"/>
              </a:spcBef>
              <a:spcAft>
                <a:spcPts val="0"/>
              </a:spcAft>
              <a:buNone/>
            </a:pPr>
            <a:r>
              <a:rPr lang="en" sz="1000" u="sng">
                <a:solidFill>
                  <a:schemeClr val="hlink"/>
                </a:solidFill>
                <a:hlinkClick r:id="rId20"/>
              </a:rPr>
              <a:t>https://drive.google.com/file/d/1QpTiTGFtM9xqrHFr3NrlOHazlavUN-IZ/view?usp=drivesdk</a:t>
            </a:r>
            <a:endParaRPr sz="1000"/>
          </a:p>
          <a:p>
            <a:pPr indent="0" lvl="0" marL="0" rtl="0" algn="l">
              <a:spcBef>
                <a:spcPts val="0"/>
              </a:spcBef>
              <a:spcAft>
                <a:spcPts val="0"/>
              </a:spcAft>
              <a:buNone/>
            </a:pPr>
            <a:r>
              <a:rPr lang="en" sz="1000" u="sng">
                <a:solidFill>
                  <a:schemeClr val="hlink"/>
                </a:solidFill>
                <a:hlinkClick r:id="rId21"/>
              </a:rPr>
              <a:t>https://sites.google.com/view/open-air-photo-booth-rental/home</a:t>
            </a:r>
            <a:endParaRPr sz="1000"/>
          </a:p>
          <a:p>
            <a:pPr indent="0" lvl="0" marL="0" rtl="0" algn="l">
              <a:spcBef>
                <a:spcPts val="0"/>
              </a:spcBef>
              <a:spcAft>
                <a:spcPts val="0"/>
              </a:spcAft>
              <a:buNone/>
            </a:pPr>
            <a:r>
              <a:rPr lang="en" sz="1000" u="sng">
                <a:solidFill>
                  <a:schemeClr val="hlink"/>
                </a:solidFill>
                <a:hlinkClick r:id="rId22"/>
              </a:rPr>
              <a:t>https://docs.google.com/document/d/1YmSWqeK8EFcevvcNpWdM8FMSsVS54lZjMWiCNld9cXI/edit?usp=sharing</a:t>
            </a:r>
            <a:endParaRPr sz="1000"/>
          </a:p>
          <a:p>
            <a:pPr indent="0" lvl="0" marL="0" rtl="0" algn="l">
              <a:spcBef>
                <a:spcPts val="0"/>
              </a:spcBef>
              <a:spcAft>
                <a:spcPts val="0"/>
              </a:spcAft>
              <a:buNone/>
            </a:pPr>
            <a:r>
              <a:rPr lang="en" sz="1000" u="sng">
                <a:solidFill>
                  <a:schemeClr val="hlink"/>
                </a:solidFill>
                <a:hlinkClick r:id="rId23"/>
              </a:rPr>
              <a:t>https://docs.google.com/document/d/1YmSWqeK8EFcevvcNpWdM8FMSsVS54lZjMWiCNld9cXI/pub</a:t>
            </a:r>
            <a:endParaRPr sz="1000"/>
          </a:p>
          <a:p>
            <a:pPr indent="0" lvl="0" marL="0" rtl="0" algn="l">
              <a:spcBef>
                <a:spcPts val="0"/>
              </a:spcBef>
              <a:spcAft>
                <a:spcPts val="0"/>
              </a:spcAft>
              <a:buNone/>
            </a:pPr>
            <a:r>
              <a:rPr lang="en" sz="1000" u="sng">
                <a:solidFill>
                  <a:schemeClr val="hlink"/>
                </a:solidFill>
                <a:hlinkClick r:id="rId24"/>
              </a:rPr>
              <a:t>https://docs.google.com/document/d/1YmSWqeK8EFcevvcNpWdM8FMSsVS54lZjMWiCNld9cXI/view</a:t>
            </a:r>
            <a:endParaRPr sz="1000"/>
          </a:p>
          <a:p>
            <a:pPr indent="0" lvl="0" marL="0" rtl="0" algn="l">
              <a:spcBef>
                <a:spcPts val="0"/>
              </a:spcBef>
              <a:spcAft>
                <a:spcPts val="0"/>
              </a:spcAft>
              <a:buNone/>
            </a:pPr>
            <a:r>
              <a:rPr lang="en" sz="1000" u="sng">
                <a:solidFill>
                  <a:schemeClr val="hlink"/>
                </a:solidFill>
                <a:hlinkClick r:id="rId25"/>
              </a:rPr>
              <a:t>https://docs.google.com/presentation/d/1RrfnoBL6hwmORx4godYAZEMH-GgdoUhaKxNf9jFl90Q/edit?usp=sharing</a:t>
            </a:r>
            <a:endParaRPr sz="1000"/>
          </a:p>
          <a:p>
            <a:pPr indent="0" lvl="0" marL="0" rtl="0" algn="l">
              <a:spcBef>
                <a:spcPts val="0"/>
              </a:spcBef>
              <a:spcAft>
                <a:spcPts val="0"/>
              </a:spcAft>
              <a:buNone/>
            </a:pPr>
            <a:r>
              <a:rPr lang="en" sz="1000" u="sng">
                <a:solidFill>
                  <a:schemeClr val="hlink"/>
                </a:solidFill>
                <a:hlinkClick r:id="rId26"/>
              </a:rPr>
              <a:t>https://docs.google.com/presentation/d/1RrfnoBL6hwmORx4godYAZEMH-GgdoUhaKxNf9jFl90Q/pub?start=true&amp;loop=true&amp;delayms=3000</a:t>
            </a:r>
            <a:endParaRPr sz="1000"/>
          </a:p>
          <a:p>
            <a:pPr indent="0" lvl="0" marL="0" rtl="0" algn="l">
              <a:spcBef>
                <a:spcPts val="0"/>
              </a:spcBef>
              <a:spcAft>
                <a:spcPts val="0"/>
              </a:spcAft>
              <a:buNone/>
            </a:pPr>
            <a:r>
              <a:rPr lang="en" sz="1000" u="sng">
                <a:solidFill>
                  <a:schemeClr val="hlink"/>
                </a:solidFill>
                <a:hlinkClick r:id="rId27"/>
              </a:rPr>
              <a:t>https://docs.google.com/presentation/d/1RrfnoBL6hwmORx4godYAZEMH-GgdoUhaKxNf9jFl90Q/view</a:t>
            </a:r>
            <a:endParaRPr sz="1000"/>
          </a:p>
          <a:p>
            <a:pPr indent="0" lvl="0" marL="0" rtl="0" algn="l">
              <a:spcBef>
                <a:spcPts val="0"/>
              </a:spcBef>
              <a:spcAft>
                <a:spcPts val="0"/>
              </a:spcAft>
              <a:buNone/>
            </a:pPr>
            <a:r>
              <a:rPr lang="en" sz="1000" u="sng">
                <a:solidFill>
                  <a:schemeClr val="hlink"/>
                </a:solidFill>
                <a:hlinkClick r:id="rId28"/>
              </a:rPr>
              <a:t>https://docs.google.com/presentation/d/1RrfnoBL6hwmORx4godYAZEMH-GgdoUhaKxNf9jFl90Q/htmlpresent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SLIDES_API1324213277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SLIDES_API1324213277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SLIDES_API1324213277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SLIDES_API1324213277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los angeles</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SLIDES_API1324213277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SLIDES_API1324213277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SLIDES_API1324213277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SLIDES_API1324213277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los angeles</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SLIDES_API1324213277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SLIDES_API1324213277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SLIDES_API1324213277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SLIDES_API1324213277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SLIDES_API1324213277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SLIDES_API1324213277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SLIDES_API1324213277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SLIDES_API1324213277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SLIDES_API1324213277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SLIDES_API1324213277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https://sites.google.com/view/rental-a-a-selfie-station/home</a:t>
            </a:r>
            <a:endParaRPr sz="1000"/>
          </a:p>
          <a:p>
            <a:pPr indent="0" lvl="0" marL="0" rtl="0" algn="l">
              <a:spcBef>
                <a:spcPts val="0"/>
              </a:spcBef>
              <a:spcAft>
                <a:spcPts val="0"/>
              </a:spcAft>
              <a:buNone/>
            </a:pPr>
            <a:r>
              <a:rPr lang="en" sz="1000" u="sng">
                <a:solidFill>
                  <a:schemeClr val="hlink"/>
                </a:solidFill>
                <a:hlinkClick r:id="rId3"/>
              </a:rPr>
              <a:t>https://drive.google.com/drive/folders/16pYBsaOFo77K027gtD96CZY01AmoLCug?usp=sharing</a:t>
            </a:r>
            <a:endParaRPr sz="1000"/>
          </a:p>
          <a:p>
            <a:pPr indent="0" lvl="0" marL="0" rtl="0" algn="l">
              <a:spcBef>
                <a:spcPts val="0"/>
              </a:spcBef>
              <a:spcAft>
                <a:spcPts val="0"/>
              </a:spcAft>
              <a:buNone/>
            </a:pPr>
            <a:r>
              <a:rPr lang="en" sz="1000" u="sng">
                <a:solidFill>
                  <a:schemeClr val="hlink"/>
                </a:solidFill>
                <a:hlinkClick r:id="rId4"/>
              </a:rPr>
              <a:t>https://news.google.com/rss/search?q=GIF+photobooth&amp;hl=en-US&amp;gl=US&amp;ceid=US:en</a:t>
            </a:r>
            <a:endParaRPr sz="1000"/>
          </a:p>
          <a:p>
            <a:pPr indent="0" lvl="0" marL="0" rtl="0" algn="l">
              <a:spcBef>
                <a:spcPts val="0"/>
              </a:spcBef>
              <a:spcAft>
                <a:spcPts val="0"/>
              </a:spcAft>
              <a:buNone/>
            </a:pPr>
            <a:r>
              <a:rPr lang="en" sz="1000" u="sng">
                <a:solidFill>
                  <a:schemeClr val="hlink"/>
                </a:solidFill>
                <a:hlinkClick r:id="rId5"/>
              </a:rPr>
              <a:t>https://drive.google.com/drive/folders/1nV6VEg7jy2uwkreeU-UrWH7KTdo3Kxbz?usp=sharing</a:t>
            </a:r>
            <a:endParaRPr sz="1000"/>
          </a:p>
          <a:p>
            <a:pPr indent="0" lvl="0" marL="0" rtl="0" algn="l">
              <a:spcBef>
                <a:spcPts val="0"/>
              </a:spcBef>
              <a:spcAft>
                <a:spcPts val="0"/>
              </a:spcAft>
              <a:buNone/>
            </a:pPr>
            <a:r>
              <a:rPr lang="en" sz="1000" u="sng">
                <a:solidFill>
                  <a:schemeClr val="hlink"/>
                </a:solidFill>
                <a:hlinkClick r:id="rId6"/>
              </a:rPr>
              <a:t>https://drive.google.com/drive/folders/1L7ZDPagjB6R44S1iGyJbWprbk7k_EUHA?usp=sharing</a:t>
            </a:r>
            <a:endParaRPr sz="1000"/>
          </a:p>
          <a:p>
            <a:pPr indent="0" lvl="0" marL="0" rtl="0" algn="l">
              <a:spcBef>
                <a:spcPts val="0"/>
              </a:spcBef>
              <a:spcAft>
                <a:spcPts val="0"/>
              </a:spcAft>
              <a:buNone/>
            </a:pPr>
            <a:r>
              <a:rPr lang="en" sz="1000" u="sng">
                <a:solidFill>
                  <a:schemeClr val="hlink"/>
                </a:solidFill>
                <a:hlinkClick r:id="rId7"/>
              </a:rPr>
              <a:t>https://drive.google.com/drive/folders/18Ejr-KVNFdn6FSJ40WSvXJfcmoO3-l8E?usp=sharing</a:t>
            </a:r>
            <a:endParaRPr sz="1000"/>
          </a:p>
          <a:p>
            <a:pPr indent="0" lvl="0" marL="0" rtl="0" algn="l">
              <a:spcBef>
                <a:spcPts val="0"/>
              </a:spcBef>
              <a:spcAft>
                <a:spcPts val="0"/>
              </a:spcAft>
              <a:buNone/>
            </a:pPr>
            <a:r>
              <a:rPr lang="en" sz="1000" u="sng">
                <a:solidFill>
                  <a:schemeClr val="hlink"/>
                </a:solidFill>
                <a:hlinkClick r:id="rId8"/>
              </a:rPr>
              <a:t>https://drive.google.com/drive/folders/1iugFtIBM3yZDfJfF-RJeNXRk4Y12fROE?usp=sharing</a:t>
            </a:r>
            <a:endParaRPr sz="1000"/>
          </a:p>
          <a:p>
            <a:pPr indent="0" lvl="0" marL="0" rtl="0" algn="l">
              <a:spcBef>
                <a:spcPts val="0"/>
              </a:spcBef>
              <a:spcAft>
                <a:spcPts val="0"/>
              </a:spcAft>
              <a:buNone/>
            </a:pPr>
            <a:r>
              <a:rPr lang="en" sz="1000" u="sng">
                <a:solidFill>
                  <a:schemeClr val="hlink"/>
                </a:solidFill>
                <a:hlinkClick r:id="rId9"/>
              </a:rPr>
              <a:t>https://drive.google.com/file/d/1PI9AYOub7ToA99uKsHXdNXLq4nWgZXW7/view?usp=sharing</a:t>
            </a:r>
            <a:endParaRPr sz="1000"/>
          </a:p>
          <a:p>
            <a:pPr indent="0" lvl="0" marL="0" rtl="0" algn="l">
              <a:spcBef>
                <a:spcPts val="0"/>
              </a:spcBef>
              <a:spcAft>
                <a:spcPts val="0"/>
              </a:spcAft>
              <a:buNone/>
            </a:pPr>
            <a:r>
              <a:rPr lang="en" sz="1000" u="sng">
                <a:solidFill>
                  <a:schemeClr val="hlink"/>
                </a:solidFill>
                <a:hlinkClick r:id="rId10"/>
              </a:rPr>
              <a:t>https://drive.google.com/file/d/1byF6RluO7Me7eWn6k_YW_PssL0xpw2bP/view?usp=sharing</a:t>
            </a:r>
            <a:endParaRPr sz="1000"/>
          </a:p>
          <a:p>
            <a:pPr indent="0" lvl="0" marL="0" rtl="0" algn="l">
              <a:spcBef>
                <a:spcPts val="0"/>
              </a:spcBef>
              <a:spcAft>
                <a:spcPts val="0"/>
              </a:spcAft>
              <a:buNone/>
            </a:pPr>
            <a:r>
              <a:rPr lang="en" sz="1000" u="sng">
                <a:solidFill>
                  <a:schemeClr val="hlink"/>
                </a:solidFill>
                <a:hlinkClick r:id="rId11"/>
              </a:rPr>
              <a:t>https://drive.google.com/file/d/1Tr6b6T4Wtec-tP1Vz9UeSyYhAvL3v-Ek/view?usp=sharing</a:t>
            </a:r>
            <a:endParaRPr sz="1000"/>
          </a:p>
          <a:p>
            <a:pPr indent="0" lvl="0" marL="0" rtl="0" algn="l">
              <a:spcBef>
                <a:spcPts val="0"/>
              </a:spcBef>
              <a:spcAft>
                <a:spcPts val="0"/>
              </a:spcAft>
              <a:buNone/>
            </a:pPr>
            <a:r>
              <a:rPr lang="en" sz="1000" u="sng">
                <a:solidFill>
                  <a:schemeClr val="hlink"/>
                </a:solidFill>
                <a:hlinkClick r:id="rId12"/>
              </a:rPr>
              <a:t>https://drive.google.com/file/d/1Aks_ByZtcmVUz92B4MR0Ut5IF_oFpljt/view?usp=sharing</a:t>
            </a:r>
            <a:endParaRPr sz="1000"/>
          </a:p>
          <a:p>
            <a:pPr indent="0" lvl="0" marL="0" rtl="0" algn="l">
              <a:spcBef>
                <a:spcPts val="0"/>
              </a:spcBef>
              <a:spcAft>
                <a:spcPts val="0"/>
              </a:spcAft>
              <a:buNone/>
            </a:pPr>
            <a:r>
              <a:rPr lang="en" sz="1000" u="sng">
                <a:solidFill>
                  <a:schemeClr val="hlink"/>
                </a:solidFill>
                <a:hlinkClick r:id="rId13"/>
              </a:rPr>
              <a:t>https://docs.google.com/spreadsheets/d/1-2UmXBCnBkq8dnsUuwdaA75iXqB9dEAv_bwhPa4pgQ0/edit?usp=sharing</a:t>
            </a:r>
            <a:endParaRPr sz="1000"/>
          </a:p>
          <a:p>
            <a:pPr indent="0" lvl="0" marL="0" rtl="0" algn="l">
              <a:spcBef>
                <a:spcPts val="0"/>
              </a:spcBef>
              <a:spcAft>
                <a:spcPts val="0"/>
              </a:spcAft>
              <a:buNone/>
            </a:pPr>
            <a:r>
              <a:rPr lang="en" sz="1000" u="sng">
                <a:solidFill>
                  <a:schemeClr val="hlink"/>
                </a:solidFill>
                <a:hlinkClick r:id="rId14"/>
              </a:rPr>
              <a:t>https://docs.google.com/spreadsheet/pub?key=1-2UmXBCnBkq8dnsUuwdaA75iXqB9dEAv_bwhPa4pgQ0</a:t>
            </a:r>
            <a:endParaRPr sz="1000"/>
          </a:p>
          <a:p>
            <a:pPr indent="0" lvl="0" marL="0" rtl="0" algn="l">
              <a:spcBef>
                <a:spcPts val="0"/>
              </a:spcBef>
              <a:spcAft>
                <a:spcPts val="0"/>
              </a:spcAft>
              <a:buNone/>
            </a:pPr>
            <a:r>
              <a:rPr lang="en" sz="1000" u="sng">
                <a:solidFill>
                  <a:schemeClr val="hlink"/>
                </a:solidFill>
                <a:hlinkClick r:id="rId15"/>
              </a:rPr>
              <a:t>https://docs.google.com/spreadsheets/d/1-2UmXBCnBkq8dnsUuwdaA75iXqB9dEAv_bwhPa4pgQ0/pubhtml</a:t>
            </a:r>
            <a:endParaRPr sz="1000"/>
          </a:p>
          <a:p>
            <a:pPr indent="0" lvl="0" marL="0" rtl="0" algn="l">
              <a:spcBef>
                <a:spcPts val="0"/>
              </a:spcBef>
              <a:spcAft>
                <a:spcPts val="0"/>
              </a:spcAft>
              <a:buNone/>
            </a:pPr>
            <a:r>
              <a:rPr lang="en" sz="1000" u="sng">
                <a:solidFill>
                  <a:schemeClr val="hlink"/>
                </a:solidFill>
                <a:hlinkClick r:id="rId16"/>
              </a:rPr>
              <a:t>https://docs.google.com/spreadsheets/d/1-2UmXBCnBkq8dnsUuwdaA75iXqB9dEAv_bwhPa4pgQ0/pub</a:t>
            </a:r>
            <a:endParaRPr sz="1000"/>
          </a:p>
          <a:p>
            <a:pPr indent="0" lvl="0" marL="0" rtl="0" algn="l">
              <a:spcBef>
                <a:spcPts val="0"/>
              </a:spcBef>
              <a:spcAft>
                <a:spcPts val="0"/>
              </a:spcAft>
              <a:buNone/>
            </a:pPr>
            <a:r>
              <a:rPr lang="en" sz="1000" u="sng">
                <a:solidFill>
                  <a:schemeClr val="hlink"/>
                </a:solidFill>
                <a:hlinkClick r:id="rId17"/>
              </a:rPr>
              <a:t>https://docs.google.com/spreadsheets/d/1-2UmXBCnBkq8dnsUuwdaA75iXqB9dEAv_bwhPa4pgQ0/view</a:t>
            </a:r>
            <a:endParaRPr sz="1000"/>
          </a:p>
          <a:p>
            <a:pPr indent="0" lvl="0" marL="0" rtl="0" algn="l">
              <a:spcBef>
                <a:spcPts val="0"/>
              </a:spcBef>
              <a:spcAft>
                <a:spcPts val="0"/>
              </a:spcAft>
              <a:buNone/>
            </a:pPr>
            <a:r>
              <a:rPr lang="en" sz="1000" u="sng">
                <a:solidFill>
                  <a:schemeClr val="hlink"/>
                </a:solidFill>
                <a:hlinkClick r:id="rId18"/>
              </a:rPr>
              <a:t>https://docs.google.com/forms/d/1z5B8kz93_aI0PUWNKFicg4yk4090PfDFEjOk944HUm0/edit?usp=sharing</a:t>
            </a:r>
            <a:endParaRPr sz="1000"/>
          </a:p>
          <a:p>
            <a:pPr indent="0" lvl="0" marL="0" rtl="0" algn="l">
              <a:spcBef>
                <a:spcPts val="0"/>
              </a:spcBef>
              <a:spcAft>
                <a:spcPts val="0"/>
              </a:spcAft>
              <a:buNone/>
            </a:pPr>
            <a:r>
              <a:rPr lang="en" sz="1000" u="sng">
                <a:solidFill>
                  <a:schemeClr val="hlink"/>
                </a:solidFill>
                <a:hlinkClick r:id="rId19"/>
              </a:rPr>
              <a:t>https://docs.google.com/drawings/d/11uQjXGHx4uIKw9niKEKqZ8uxeVHK9pWIOLOuL5u3z98/edit?usp=sharing</a:t>
            </a:r>
            <a:endParaRPr sz="1000"/>
          </a:p>
          <a:p>
            <a:pPr indent="0" lvl="0" marL="0" rtl="0" algn="l">
              <a:spcBef>
                <a:spcPts val="0"/>
              </a:spcBef>
              <a:spcAft>
                <a:spcPts val="0"/>
              </a:spcAft>
              <a:buNone/>
            </a:pPr>
            <a:r>
              <a:rPr lang="en" sz="1000" u="sng">
                <a:solidFill>
                  <a:schemeClr val="hlink"/>
                </a:solidFill>
                <a:hlinkClick r:id="rId20"/>
              </a:rPr>
              <a:t>https://drive.google.com/file/d/1QpTiTGFtM9xqrHFr3NrlOHazlavUN-IZ/view?usp=drivesdk</a:t>
            </a:r>
            <a:endParaRPr sz="1000"/>
          </a:p>
          <a:p>
            <a:pPr indent="0" lvl="0" marL="0" rtl="0" algn="l">
              <a:spcBef>
                <a:spcPts val="0"/>
              </a:spcBef>
              <a:spcAft>
                <a:spcPts val="0"/>
              </a:spcAft>
              <a:buNone/>
            </a:pPr>
            <a:r>
              <a:rPr lang="en" sz="1000" u="sng">
                <a:solidFill>
                  <a:schemeClr val="hlink"/>
                </a:solidFill>
                <a:hlinkClick r:id="rId21"/>
              </a:rPr>
              <a:t>https://sites.google.com/view/open-air-photo-booth-rental/home</a:t>
            </a:r>
            <a:endParaRPr sz="1000"/>
          </a:p>
          <a:p>
            <a:pPr indent="0" lvl="0" marL="0" rtl="0" algn="l">
              <a:spcBef>
                <a:spcPts val="0"/>
              </a:spcBef>
              <a:spcAft>
                <a:spcPts val="0"/>
              </a:spcAft>
              <a:buNone/>
            </a:pPr>
            <a:r>
              <a:rPr lang="en" sz="1000" u="sng">
                <a:solidFill>
                  <a:schemeClr val="hlink"/>
                </a:solidFill>
                <a:hlinkClick r:id="rId22"/>
              </a:rPr>
              <a:t>https://docs.google.com/document/d/1YmSWqeK8EFcevvcNpWdM8FMSsVS54lZjMWiCNld9cXI/edit?usp=sharing</a:t>
            </a:r>
            <a:endParaRPr sz="1000"/>
          </a:p>
          <a:p>
            <a:pPr indent="0" lvl="0" marL="0" rtl="0" algn="l">
              <a:spcBef>
                <a:spcPts val="0"/>
              </a:spcBef>
              <a:spcAft>
                <a:spcPts val="0"/>
              </a:spcAft>
              <a:buNone/>
            </a:pPr>
            <a:r>
              <a:rPr lang="en" sz="1000" u="sng">
                <a:solidFill>
                  <a:schemeClr val="hlink"/>
                </a:solidFill>
                <a:hlinkClick r:id="rId23"/>
              </a:rPr>
              <a:t>https://docs.google.com/document/d/1YmSWqeK8EFcevvcNpWdM8FMSsVS54lZjMWiCNld9cXI/pub</a:t>
            </a:r>
            <a:endParaRPr sz="1000"/>
          </a:p>
          <a:p>
            <a:pPr indent="0" lvl="0" marL="0" rtl="0" algn="l">
              <a:spcBef>
                <a:spcPts val="0"/>
              </a:spcBef>
              <a:spcAft>
                <a:spcPts val="0"/>
              </a:spcAft>
              <a:buNone/>
            </a:pPr>
            <a:r>
              <a:rPr lang="en" sz="1000" u="sng">
                <a:solidFill>
                  <a:schemeClr val="hlink"/>
                </a:solidFill>
                <a:hlinkClick r:id="rId24"/>
              </a:rPr>
              <a:t>https://docs.google.com/document/d/1YmSWqeK8EFcevvcNpWdM8FMSsVS54lZjMWiCNld9cXI/view</a:t>
            </a:r>
            <a:endParaRPr sz="1000"/>
          </a:p>
          <a:p>
            <a:pPr indent="0" lvl="0" marL="0" rtl="0" algn="l">
              <a:spcBef>
                <a:spcPts val="0"/>
              </a:spcBef>
              <a:spcAft>
                <a:spcPts val="0"/>
              </a:spcAft>
              <a:buNone/>
            </a:pPr>
            <a:r>
              <a:rPr lang="en" sz="1000" u="sng">
                <a:solidFill>
                  <a:schemeClr val="hlink"/>
                </a:solidFill>
                <a:hlinkClick r:id="rId25"/>
              </a:rPr>
              <a:t>https://docs.google.com/presentation/d/1RrfnoBL6hwmORx4godYAZEMH-GgdoUhaKxNf9jFl90Q/edit?usp=sharing</a:t>
            </a:r>
            <a:endParaRPr sz="1000"/>
          </a:p>
          <a:p>
            <a:pPr indent="0" lvl="0" marL="0" rtl="0" algn="l">
              <a:spcBef>
                <a:spcPts val="0"/>
              </a:spcBef>
              <a:spcAft>
                <a:spcPts val="0"/>
              </a:spcAft>
              <a:buNone/>
            </a:pPr>
            <a:r>
              <a:rPr lang="en" sz="1000" u="sng">
                <a:solidFill>
                  <a:schemeClr val="hlink"/>
                </a:solidFill>
                <a:hlinkClick r:id="rId26"/>
              </a:rPr>
              <a:t>https://docs.google.com/presentation/d/1RrfnoBL6hwmORx4godYAZEMH-GgdoUhaKxNf9jFl90Q/pub?start=true&amp;loop=true&amp;delayms=3000</a:t>
            </a:r>
            <a:endParaRPr sz="1000"/>
          </a:p>
          <a:p>
            <a:pPr indent="0" lvl="0" marL="0" rtl="0" algn="l">
              <a:spcBef>
                <a:spcPts val="0"/>
              </a:spcBef>
              <a:spcAft>
                <a:spcPts val="0"/>
              </a:spcAft>
              <a:buNone/>
            </a:pPr>
            <a:r>
              <a:rPr lang="en" sz="1000" u="sng">
                <a:solidFill>
                  <a:schemeClr val="hlink"/>
                </a:solidFill>
                <a:hlinkClick r:id="rId27"/>
              </a:rPr>
              <a:t>https://docs.google.com/presentation/d/1RrfnoBL6hwmORx4godYAZEMH-GgdoUhaKxNf9jFl90Q/view</a:t>
            </a:r>
            <a:endParaRPr sz="1000"/>
          </a:p>
          <a:p>
            <a:pPr indent="0" lvl="0" marL="0" rtl="0" algn="l">
              <a:spcBef>
                <a:spcPts val="0"/>
              </a:spcBef>
              <a:spcAft>
                <a:spcPts val="0"/>
              </a:spcAft>
              <a:buNone/>
            </a:pPr>
            <a:r>
              <a:rPr lang="en" sz="1000" u="sng">
                <a:solidFill>
                  <a:schemeClr val="hlink"/>
                </a:solidFill>
                <a:hlinkClick r:id="rId28"/>
              </a:rPr>
              <a:t>https://docs.google.com/presentation/d/1RrfnoBL6hwmORx4godYAZEMH-GgdoUhaKxNf9jFl90Q/htmlpresent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SLIDES_API1324213277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SLIDES_API1324213277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los angeles</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324213277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324213277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324213277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324213277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1324213277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1324213277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los angeles</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SLIDES_API1324213277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SLIDES_API1324213277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- 360 PHOTO BOOTH RENTAL in Los Angeles1131 Elden Ave Apt #102, Los Angeles, CA 90006562-303-9926</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SLIDES_API1324213277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SLIDES_API1324213277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- 360 PHOTO BOOTH RENTAL in Los Angeles1131 Elden Ave Apt #102, Los Angeles, CA 90006562-303-9926</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SLIDES_API1324213277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SLIDES_API1324213277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SLIDES_API1324213277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SLIDES_API1324213277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SLIDES_API1324213277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SLIDES_API1324213277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rental-a-a-selfie-station/hom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sites.google.com/view/rental-a-a-selfie-station/home" TargetMode="External"/><Relationship Id="rId4" Type="http://schemas.openxmlformats.org/officeDocument/2006/relationships/image" Target="../media/image14.jpg"/><Relationship Id="rId5" Type="http://schemas.openxmlformats.org/officeDocument/2006/relationships/hyperlink" Target="https://docs.google.com/presentation/d/1RrfnoBL6hwmORx4godYAZEMH-GgdoUhaKxNf9jFl90Q/edit?usp=drivesdk" TargetMode="External"/><Relationship Id="rId6"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RrfnoBL6hwmORx4godYAZEMH-GgdoUhaKxNf9jFl90Q/edit?usp=drivesdk"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0" Type="http://schemas.openxmlformats.org/officeDocument/2006/relationships/hyperlink" Target="https://docs.google.com/drawings/d/11uQjXGHx4uIKw9niKEKqZ8uxeVHK9pWIOLOuL5u3z98/edit?usp=sharing" TargetMode="External"/><Relationship Id="rId22" Type="http://schemas.openxmlformats.org/officeDocument/2006/relationships/hyperlink" Target="https://sites.google.com/view/open-air-photo-booth-rental/home" TargetMode="External"/><Relationship Id="rId21" Type="http://schemas.openxmlformats.org/officeDocument/2006/relationships/hyperlink" Target="https://drive.google.com/file/d/1QpTiTGFtM9xqrHFr3NrlOHazlavUN-IZ/view?usp=drivesdk" TargetMode="External"/><Relationship Id="rId24" Type="http://schemas.openxmlformats.org/officeDocument/2006/relationships/hyperlink" Target="https://docs.google.com/document/d/1YmSWqeK8EFcevvcNpWdM8FMSsVS54lZjMWiCNld9cXI/pub" TargetMode="External"/><Relationship Id="rId23" Type="http://schemas.openxmlformats.org/officeDocument/2006/relationships/hyperlink" Target="https://docs.google.com/document/d/1YmSWqeK8EFcevvcNpWdM8FMSsVS54lZjMWiCNld9cXI/edit?usp=sharing" TargetMode="External"/><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sites.google.com/view/rental-a-a-selfie-station/home" TargetMode="External"/><Relationship Id="rId4" Type="http://schemas.openxmlformats.org/officeDocument/2006/relationships/hyperlink" Target="https://drive.google.com/drive/folders/16pYBsaOFo77K027gtD96CZY01AmoLCug?usp=sharing" TargetMode="External"/><Relationship Id="rId9" Type="http://schemas.openxmlformats.org/officeDocument/2006/relationships/hyperlink" Target="https://drive.google.com/drive/folders/1iugFtIBM3yZDfJfF-RJeNXRk4Y12fROE?usp=sharing" TargetMode="External"/><Relationship Id="rId26" Type="http://schemas.openxmlformats.org/officeDocument/2006/relationships/hyperlink" Target="https://docs.google.com/presentation/d/1RrfnoBL6hwmORx4godYAZEMH-GgdoUhaKxNf9jFl90Q/edit?usp=sharing" TargetMode="External"/><Relationship Id="rId25" Type="http://schemas.openxmlformats.org/officeDocument/2006/relationships/hyperlink" Target="https://docs.google.com/document/d/1YmSWqeK8EFcevvcNpWdM8FMSsVS54lZjMWiCNld9cXI/view" TargetMode="External"/><Relationship Id="rId28" Type="http://schemas.openxmlformats.org/officeDocument/2006/relationships/hyperlink" Target="https://docs.google.com/presentation/d/1RrfnoBL6hwmORx4godYAZEMH-GgdoUhaKxNf9jFl90Q/view" TargetMode="External"/><Relationship Id="rId27" Type="http://schemas.openxmlformats.org/officeDocument/2006/relationships/hyperlink" Target="https://docs.google.com/presentation/d/1RrfnoBL6hwmORx4godYAZEMH-GgdoUhaKxNf9jFl90Q/pub?start=true&amp;loop=true&amp;delayms=3000" TargetMode="External"/><Relationship Id="rId5" Type="http://schemas.openxmlformats.org/officeDocument/2006/relationships/hyperlink" Target="https://news.google.com/rss/search?q=GIF+photobooth&amp;hl=en-US&amp;gl=US&amp;ceid=US:en" TargetMode="External"/><Relationship Id="rId6" Type="http://schemas.openxmlformats.org/officeDocument/2006/relationships/hyperlink" Target="https://drive.google.com/drive/folders/1nV6VEg7jy2uwkreeU-UrWH7KTdo3Kxbz?usp=sharing" TargetMode="External"/><Relationship Id="rId29" Type="http://schemas.openxmlformats.org/officeDocument/2006/relationships/hyperlink" Target="https://docs.google.com/presentation/d/1RrfnoBL6hwmORx4godYAZEMH-GgdoUhaKxNf9jFl90Q/htmlpresent" TargetMode="External"/><Relationship Id="rId7" Type="http://schemas.openxmlformats.org/officeDocument/2006/relationships/hyperlink" Target="https://drive.google.com/drive/folders/1L7ZDPagjB6R44S1iGyJbWprbk7k_EUHA?usp=sharing" TargetMode="External"/><Relationship Id="rId8" Type="http://schemas.openxmlformats.org/officeDocument/2006/relationships/hyperlink" Target="https://drive.google.com/drive/folders/18Ejr-KVNFdn6FSJ40WSvXJfcmoO3-l8E?usp=sharing" TargetMode="External"/><Relationship Id="rId31" Type="http://schemas.openxmlformats.org/officeDocument/2006/relationships/image" Target="../media/image11.png"/><Relationship Id="rId30" Type="http://schemas.openxmlformats.org/officeDocument/2006/relationships/hyperlink" Target="https://docs.google.com/presentation/d/1RrfnoBL6hwmORx4godYAZEMH-GgdoUhaKxNf9jFl90Q/edit?usp=drivesdk" TargetMode="External"/><Relationship Id="rId11" Type="http://schemas.openxmlformats.org/officeDocument/2006/relationships/hyperlink" Target="https://drive.google.com/file/d/1byF6RluO7Me7eWn6k_YW_PssL0xpw2bP/view?usp=sharing" TargetMode="External"/><Relationship Id="rId10" Type="http://schemas.openxmlformats.org/officeDocument/2006/relationships/hyperlink" Target="https://drive.google.com/file/d/1PI9AYOub7ToA99uKsHXdNXLq4nWgZXW7/view?usp=sharing" TargetMode="External"/><Relationship Id="rId13" Type="http://schemas.openxmlformats.org/officeDocument/2006/relationships/hyperlink" Target="https://drive.google.com/file/d/1Aks_ByZtcmVUz92B4MR0Ut5IF_oFpljt/view?usp=sharing" TargetMode="External"/><Relationship Id="rId12" Type="http://schemas.openxmlformats.org/officeDocument/2006/relationships/hyperlink" Target="https://drive.google.com/file/d/1Tr6b6T4Wtec-tP1Vz9UeSyYhAvL3v-Ek/view?usp=sharing" TargetMode="External"/><Relationship Id="rId15" Type="http://schemas.openxmlformats.org/officeDocument/2006/relationships/hyperlink" Target="https://docs.google.com/spreadsheet/pub?key=1-2UmXBCnBkq8dnsUuwdaA75iXqB9dEAv_bwhPa4pgQ0" TargetMode="External"/><Relationship Id="rId14" Type="http://schemas.openxmlformats.org/officeDocument/2006/relationships/hyperlink" Target="https://docs.google.com/spreadsheets/d/1-2UmXBCnBkq8dnsUuwdaA75iXqB9dEAv_bwhPa4pgQ0/edit?usp=sharing" TargetMode="External"/><Relationship Id="rId17" Type="http://schemas.openxmlformats.org/officeDocument/2006/relationships/hyperlink" Target="https://docs.google.com/spreadsheets/d/1-2UmXBCnBkq8dnsUuwdaA75iXqB9dEAv_bwhPa4pgQ0/pub" TargetMode="External"/><Relationship Id="rId16" Type="http://schemas.openxmlformats.org/officeDocument/2006/relationships/hyperlink" Target="https://docs.google.com/spreadsheets/d/1-2UmXBCnBkq8dnsUuwdaA75iXqB9dEAv_bwhPa4pgQ0/pubhtml" TargetMode="External"/><Relationship Id="rId19" Type="http://schemas.openxmlformats.org/officeDocument/2006/relationships/hyperlink" Target="https://docs.google.com/forms/d/1z5B8kz93_aI0PUWNKFicg4yk4090PfDFEjOk944HUm0/edit?usp=sharing" TargetMode="External"/><Relationship Id="rId18" Type="http://schemas.openxmlformats.org/officeDocument/2006/relationships/hyperlink" Target="https://docs.google.com/spreadsheets/d/1-2UmXBCnBkq8dnsUuwdaA75iXqB9dEAv_bwhPa4pgQ0/vie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docs.google.com/presentation/d/1RrfnoBL6hwmORx4godYAZEMH-GgdoUhaKxNf9jFl90Q/edit?usp=drivesdk"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sites.google.com/view/rental-a-a-selfie-station/home" TargetMode="External"/><Relationship Id="rId4" Type="http://schemas.openxmlformats.org/officeDocument/2006/relationships/hyperlink" Target="http://www.youtube.com/watch?v=-wfRHfpyDRU" TargetMode="External"/><Relationship Id="rId5" Type="http://schemas.openxmlformats.org/officeDocument/2006/relationships/image" Target="../media/image3.jpg"/><Relationship Id="rId6" Type="http://schemas.openxmlformats.org/officeDocument/2006/relationships/hyperlink" Target="https://docs.google.com/presentation/d/1RrfnoBL6hwmORx4godYAZEMH-GgdoUhaKxNf9jFl90Q/edit?usp=drivesdk" TargetMode="External"/><Relationship Id="rId7"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rental-a-a-selfie-station/home" TargetMode="External"/><Relationship Id="rId4" Type="http://schemas.openxmlformats.org/officeDocument/2006/relationships/hyperlink" Target="http://www.youtube.com/watch?v=wm3S3txTd24" TargetMode="External"/><Relationship Id="rId5" Type="http://schemas.openxmlformats.org/officeDocument/2006/relationships/image" Target="../media/image1.jpg"/><Relationship Id="rId6" Type="http://schemas.openxmlformats.org/officeDocument/2006/relationships/hyperlink" Target="https://docs.google.com/presentation/d/1RrfnoBL6hwmORx4godYAZEMH-GgdoUhaKxNf9jFl90Q/edit?usp=drivesdk" TargetMode="External"/><Relationship Id="rId7"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rental-a-a-selfie-station/home" TargetMode="External"/><Relationship Id="rId4" Type="http://schemas.openxmlformats.org/officeDocument/2006/relationships/hyperlink" Target="http://www.youtube.com/watch?v=EUe8JfkM-u4" TargetMode="External"/><Relationship Id="rId5" Type="http://schemas.openxmlformats.org/officeDocument/2006/relationships/image" Target="../media/image13.jpg"/><Relationship Id="rId6" Type="http://schemas.openxmlformats.org/officeDocument/2006/relationships/hyperlink" Target="https://docs.google.com/presentation/d/1RrfnoBL6hwmORx4godYAZEMH-GgdoUhaKxNf9jFl90Q/edit?usp=drivesdk" TargetMode="External"/><Relationship Id="rId7"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sites.google.com/view/rental-a-a-selfie-station/home" TargetMode="External"/><Relationship Id="rId4" Type="http://schemas.openxmlformats.org/officeDocument/2006/relationships/hyperlink" Target="https://docs.google.com/presentation/d/1RrfnoBL6hwmORx4godYAZEMH-GgdoUhaKxNf9jFl90Q/edit?usp=drivesdk" TargetMode="External"/><Relationship Id="rId5"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sites.google.com/view/rental-a-a-selfie-station/home" TargetMode="External"/><Relationship Id="rId4" Type="http://schemas.openxmlformats.org/officeDocument/2006/relationships/hyperlink" Target="http://www.youtube.com/watch?v=3y6wxVCWjvc" TargetMode="External"/><Relationship Id="rId5" Type="http://schemas.openxmlformats.org/officeDocument/2006/relationships/image" Target="../media/image21.jpg"/><Relationship Id="rId6" Type="http://schemas.openxmlformats.org/officeDocument/2006/relationships/hyperlink" Target="https://docs.google.com/presentation/d/1RrfnoBL6hwmORx4godYAZEMH-GgdoUhaKxNf9jFl90Q/edit?usp=drivesdk" TargetMode="External"/><Relationship Id="rId7"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sites.google.com/view/rental-a-a-selfie-station/h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open-air-photo-booth-rental/home" TargetMode="Externa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rental-a-a-selfie-station/home"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view/rental-a-a-selfie-station/home" TargetMode="External"/><Relationship Id="rId4" Type="http://schemas.openxmlformats.org/officeDocument/2006/relationships/hyperlink" Target="https://docs.google.com/presentation/d/1RrfnoBL6hwmORx4godYAZEMH-GgdoUhaKxNf9jFl90Q/edit?usp=drivesdk" TargetMode="External"/><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RrfnoBL6hwmORx4godYAZEMH-GgdoUhaKxNf9jFl90Q/edit?usp=drivesdk"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RrfnoBL6hwmORx4godYAZEMH-GgdoUhaKxNf9jFl90Q/edit?usp=drivesdk"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rental-a-a-selfie-station/home" TargetMode="External"/><Relationship Id="rId4" Type="http://schemas.openxmlformats.org/officeDocument/2006/relationships/image" Target="../media/image23.jpg"/><Relationship Id="rId5" Type="http://schemas.openxmlformats.org/officeDocument/2006/relationships/hyperlink" Target="https://docs.google.com/presentation/d/1RrfnoBL6hwmORx4godYAZEMH-GgdoUhaKxNf9jFl90Q/edit?usp=drivesdk" TargetMode="External"/><Relationship Id="rId6"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rental-a-a-selfie-station/home" TargetMode="External"/><Relationship Id="rId4" Type="http://schemas.openxmlformats.org/officeDocument/2006/relationships/image" Target="../media/image24.jpg"/><Relationship Id="rId5" Type="http://schemas.openxmlformats.org/officeDocument/2006/relationships/hyperlink" Target="https://docs.google.com/presentation/d/1RrfnoBL6hwmORx4godYAZEMH-GgdoUhaKxNf9jFl90Q/edit?usp=drivesdk" TargetMode="External"/><Relationship Id="rId6"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sites.google.com/view/rental-a-a-selfie-station/home" TargetMode="External"/><Relationship Id="rId4" Type="http://schemas.openxmlformats.org/officeDocument/2006/relationships/image" Target="../media/image25.jpg"/><Relationship Id="rId5" Type="http://schemas.openxmlformats.org/officeDocument/2006/relationships/hyperlink" Target="https://docs.google.com/presentation/d/1RrfnoBL6hwmORx4godYAZEMH-GgdoUhaKxNf9jFl90Q/edit?usp=drivesdk" TargetMode="External"/><Relationship Id="rId6"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wedding photo booth rental in los angeles</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https://sites.google.com/view/rental-a-a-selfie-station/home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Our most popular package combines unlimited slow motion video and custom photo printing to wow your guests. Your guests will be laughing the entire time, whether it's a corporate event, a wedding, or a bar/bat mitzvah. Confetti cannons, big bucks, and bubbles will help you create hilarious slow motion videos! Today It's your big day. Take advantage of our all-inclusive premium photo booth. Lucky Frog Photo Booth uses a sleek photo kiosk that combines photo prints, hashtag prints, and slow motion videos. Make a statement at your next event by being completely unique. No other service provides this ground-breaking photo booth experience. Bring a classic outdoor or inflatable photo booth to your event to capture memories. This is not your typical boring black box photo booth experience. The touchscreen photo experience provides guests with unlimited custom prints, social sharing, and the ability to convert photos into interactive GIFs. The booth's sleek and modern design is appealing to your guests. We believe that your event is important and that you should get what you want. Choose from a Classic Photo Booth, Slow Mo 360 Video Booth, Slow Motion Video Booth, and other services. We design the ideal package for your event. Feel free to mix and match our services to create your own one-of-a-kind booth design. Bring our 360° slow motion video booth to your event to capture memories in an unusual way. Get the most up-to-date video booth for your event. Whether it's a corporate event, wedding, or bar/bat mitzvah, your guests are guaranteed to be dancing the entire time. Fancy lights and bubbles contribute to the creation of stunning 360 slow motion videos. Ultra-modern 360-degree slow motion videos. A slow motion video booth rental from The Lucky Frog can provide an exciting and memorable activity for your guests to enjoy at your next OC or neighboring Orange County party. Our video booths can record up to six people lip syncing and placing their faces atop animated dancing figures to create a one-of-a-kind keepsake Web gallery using the most recent advances in green screen technology. Your event will be the talk of town! Furthermore, Lucky Frog will handle all of the details for your slomo video booth rental, so you won't have to worry about its setup or operation. When you choose us for your party rental equipment, we will deliver and remove every item we supply, as well as ensure that everything is properly arranged to meet the needs of your event. Whatever rentals you choose from The Lucky Frog, you can expect them to be in good working order as well as present an appealing appearance, because we clean and inspect all of our equipment in between uses to keep it in top shape. Contact The Lucky Frog today to learn more about music video booths and other high-quality party rentals in Orange County. &#10;" id="109" name="Google Shape;109;p22" title="wedding photo booth rental in los angeles">
            <a:hlinkClick r:id="rId3"/>
          </p:cNvPr>
          <p:cNvPicPr preferRelativeResize="0"/>
          <p:nvPr/>
        </p:nvPicPr>
        <p:blipFill>
          <a:blip r:embed="rId4">
            <a:alphaModFix/>
          </a:blip>
          <a:stretch>
            <a:fillRect/>
          </a:stretch>
        </p:blipFill>
        <p:spPr>
          <a:xfrm>
            <a:off x="1714500" y="666750"/>
            <a:ext cx="5715000" cy="3810000"/>
          </a:xfrm>
          <a:prstGeom prst="rect">
            <a:avLst/>
          </a:prstGeom>
          <a:noFill/>
          <a:ln>
            <a:noFill/>
          </a:ln>
        </p:spPr>
      </p:pic>
      <p:pic>
        <p:nvPicPr>
          <p:cNvPr descr="wedding photo booth rental in los angeles" id="110" name="Google Shape;110;p22" title="wedding photo booth rental in los angele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16" name="Google Shape;116;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wedding photo booth rental in los angeles" id="117" name="Google Shape;117;p23" title="wedding photo booth rental in los angeles">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23" name="Google Shape;123;p2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spreadsheet</a:t>
            </a:r>
            <a:endParaRPr sz="700"/>
          </a:p>
          <a:p>
            <a:pPr indent="0" lvl="0" marL="0" rtl="0" algn="l">
              <a:lnSpc>
                <a:spcPct val="1000"/>
              </a:lnSpc>
              <a:spcBef>
                <a:spcPts val="1000"/>
              </a:spcBef>
              <a:spcAft>
                <a:spcPts val="0"/>
              </a:spcAft>
              <a:buNone/>
            </a:pPr>
            <a:r>
              <a:rPr lang="en" sz="700" u="sng">
                <a:solidFill>
                  <a:schemeClr val="hlink"/>
                </a:solidFill>
                <a:hlinkClick r:id="rId15"/>
              </a:rPr>
              <a:t>spreadsheet key</a:t>
            </a:r>
            <a:endParaRPr sz="700"/>
          </a:p>
          <a:p>
            <a:pPr indent="0" lvl="0" marL="0" rtl="0" algn="l">
              <a:lnSpc>
                <a:spcPct val="1000"/>
              </a:lnSpc>
              <a:spcBef>
                <a:spcPts val="1000"/>
              </a:spcBef>
              <a:spcAft>
                <a:spcPts val="0"/>
              </a:spcAft>
              <a:buNone/>
            </a:pPr>
            <a:r>
              <a:rPr lang="en" sz="700" u="sng">
                <a:solidFill>
                  <a:schemeClr val="hlink"/>
                </a:solidFill>
                <a:hlinkClick r:id="rId16"/>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7"/>
              </a:rPr>
              <a:t>spreadsheet pub</a:t>
            </a:r>
            <a:endParaRPr sz="700"/>
          </a:p>
          <a:p>
            <a:pPr indent="0" lvl="0" marL="0" rtl="0" algn="l">
              <a:lnSpc>
                <a:spcPct val="1000"/>
              </a:lnSpc>
              <a:spcBef>
                <a:spcPts val="1000"/>
              </a:spcBef>
              <a:spcAft>
                <a:spcPts val="0"/>
              </a:spcAft>
              <a:buNone/>
            </a:pPr>
            <a:r>
              <a:rPr lang="en" sz="700" u="sng">
                <a:solidFill>
                  <a:schemeClr val="hlink"/>
                </a:solidFill>
                <a:hlinkClick r:id="rId18"/>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9"/>
              </a:rPr>
              <a:t>form</a:t>
            </a:r>
            <a:endParaRPr sz="700"/>
          </a:p>
          <a:p>
            <a:pPr indent="0" lvl="0" marL="0" rtl="0" algn="l">
              <a:lnSpc>
                <a:spcPct val="1000"/>
              </a:lnSpc>
              <a:spcBef>
                <a:spcPts val="1000"/>
              </a:spcBef>
              <a:spcAft>
                <a:spcPts val="0"/>
              </a:spcAft>
              <a:buNone/>
            </a:pPr>
            <a:r>
              <a:rPr lang="en" sz="700" u="sng">
                <a:solidFill>
                  <a:schemeClr val="hlink"/>
                </a:solidFill>
                <a:hlinkClick r:id="rId20"/>
              </a:rPr>
              <a:t>drawing</a:t>
            </a:r>
            <a:endParaRPr sz="700"/>
          </a:p>
          <a:p>
            <a:pPr indent="0" lvl="0" marL="0" rtl="0" algn="l">
              <a:lnSpc>
                <a:spcPct val="1000"/>
              </a:lnSpc>
              <a:spcBef>
                <a:spcPts val="1000"/>
              </a:spcBef>
              <a:spcAft>
                <a:spcPts val="0"/>
              </a:spcAft>
              <a:buNone/>
            </a:pPr>
            <a:r>
              <a:rPr lang="en" sz="700" u="sng">
                <a:solidFill>
                  <a:schemeClr val="hlink"/>
                </a:solidFill>
                <a:hlinkClick r:id="rId21"/>
              </a:rPr>
              <a:t>image</a:t>
            </a:r>
            <a:endParaRPr sz="700"/>
          </a:p>
          <a:p>
            <a:pPr indent="0" lvl="0" marL="0" rtl="0" algn="l">
              <a:lnSpc>
                <a:spcPct val="1000"/>
              </a:lnSpc>
              <a:spcBef>
                <a:spcPts val="1000"/>
              </a:spcBef>
              <a:spcAft>
                <a:spcPts val="0"/>
              </a:spcAft>
              <a:buNone/>
            </a:pPr>
            <a:r>
              <a:rPr lang="en" sz="700" u="sng">
                <a:solidFill>
                  <a:schemeClr val="hlink"/>
                </a:solidFill>
                <a:hlinkClick r:id="rId22"/>
              </a:rPr>
              <a:t>image link</a:t>
            </a:r>
            <a:endParaRPr sz="700"/>
          </a:p>
          <a:p>
            <a:pPr indent="0" lvl="0" marL="0" rtl="0" algn="l">
              <a:lnSpc>
                <a:spcPct val="1000"/>
              </a:lnSpc>
              <a:spcBef>
                <a:spcPts val="1000"/>
              </a:spcBef>
              <a:spcAft>
                <a:spcPts val="0"/>
              </a:spcAft>
              <a:buNone/>
            </a:pPr>
            <a:r>
              <a:rPr lang="en" sz="700" u="sng">
                <a:solidFill>
                  <a:schemeClr val="hlink"/>
                </a:solidFill>
                <a:hlinkClick r:id="rId23"/>
              </a:rPr>
              <a:t>document</a:t>
            </a:r>
            <a:endParaRPr sz="700"/>
          </a:p>
          <a:p>
            <a:pPr indent="0" lvl="0" marL="0" rtl="0" algn="l">
              <a:lnSpc>
                <a:spcPct val="1000"/>
              </a:lnSpc>
              <a:spcBef>
                <a:spcPts val="1000"/>
              </a:spcBef>
              <a:spcAft>
                <a:spcPts val="0"/>
              </a:spcAft>
              <a:buNone/>
            </a:pPr>
            <a:r>
              <a:rPr lang="en" sz="700" u="sng">
                <a:solidFill>
                  <a:schemeClr val="hlink"/>
                </a:solidFill>
                <a:hlinkClick r:id="rId24"/>
              </a:rPr>
              <a:t>document pub</a:t>
            </a:r>
            <a:endParaRPr sz="700"/>
          </a:p>
          <a:p>
            <a:pPr indent="0" lvl="0" marL="0" rtl="0" algn="l">
              <a:lnSpc>
                <a:spcPct val="1000"/>
              </a:lnSpc>
              <a:spcBef>
                <a:spcPts val="1000"/>
              </a:spcBef>
              <a:spcAft>
                <a:spcPts val="1000"/>
              </a:spcAft>
              <a:buNone/>
            </a:pPr>
            <a:r>
              <a:t/>
            </a:r>
            <a:endParaRPr/>
          </a:p>
        </p:txBody>
      </p:sp>
      <p:sp>
        <p:nvSpPr>
          <p:cNvPr id="124" name="Google Shape;124;p2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document view</a:t>
            </a:r>
            <a:endParaRPr sz="700"/>
          </a:p>
          <a:p>
            <a:pPr indent="0" lvl="0" marL="0" rtl="0" algn="l">
              <a:lnSpc>
                <a:spcPct val="1000"/>
              </a:lnSpc>
              <a:spcBef>
                <a:spcPts val="1000"/>
              </a:spcBef>
              <a:spcAft>
                <a:spcPts val="0"/>
              </a:spcAft>
              <a:buNone/>
            </a:pPr>
            <a:r>
              <a:rPr lang="en" sz="700" u="sng">
                <a:solidFill>
                  <a:schemeClr val="hlink"/>
                </a:solidFill>
                <a:hlinkClick r:id="rId26"/>
              </a:rPr>
              <a:t>presentation</a:t>
            </a:r>
            <a:endParaRPr sz="700"/>
          </a:p>
          <a:p>
            <a:pPr indent="0" lvl="0" marL="0" rtl="0" algn="l">
              <a:lnSpc>
                <a:spcPct val="1000"/>
              </a:lnSpc>
              <a:spcBef>
                <a:spcPts val="1000"/>
              </a:spcBef>
              <a:spcAft>
                <a:spcPts val="0"/>
              </a:spcAft>
              <a:buNone/>
            </a:pPr>
            <a:r>
              <a:rPr lang="en" sz="700" u="sng">
                <a:solidFill>
                  <a:schemeClr val="hlink"/>
                </a:solidFill>
                <a:hlinkClick r:id="rId27"/>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8"/>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9"/>
              </a:rPr>
              <a:t>presentation html</a:t>
            </a:r>
            <a:endParaRPr sz="700"/>
          </a:p>
          <a:p>
            <a:pPr indent="0" lvl="0" marL="0" rtl="0" algn="l">
              <a:lnSpc>
                <a:spcPct val="1000"/>
              </a:lnSpc>
              <a:spcBef>
                <a:spcPts val="1000"/>
              </a:spcBef>
              <a:spcAft>
                <a:spcPts val="1000"/>
              </a:spcAft>
              <a:buNone/>
            </a:pPr>
            <a:r>
              <a:t/>
            </a:r>
            <a:endParaRPr/>
          </a:p>
        </p:txBody>
      </p:sp>
      <p:pic>
        <p:nvPicPr>
          <p:cNvPr descr="wedding photo booth rental in los angeles" id="125" name="Google Shape;125;p24" title="wedding photo booth rental in los angeles">
            <a:hlinkClick r:id="rId30"/>
          </p:cNvPr>
          <p:cNvPicPr preferRelativeResize="0"/>
          <p:nvPr/>
        </p:nvPicPr>
        <p:blipFill>
          <a:blip r:embed="rId31">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31" name="Google Shape;131;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wedding photo booth rental in los angeles" id="132" name="Google Shape;132;p25" title="wedding photo booth rental in los angeles">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https://sites.google.com/view/rental-a-a-selfie-station/home</a:t>
            </a:r>
            <a:endParaRPr/>
          </a:p>
        </p:txBody>
      </p:sp>
      <p:pic>
        <p:nvPicPr>
          <p:cNvPr id="138" name="Google Shape;138;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wedding photo booth rental in los angeles" id="139" name="Google Shape;139;p26" title="wedding photo booth rental in los angeles">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https://sites.google.com/view/rental-a-a-selfie-station/home</a:t>
            </a:r>
            <a:endParaRPr/>
          </a:p>
        </p:txBody>
      </p:sp>
      <p:pic>
        <p:nvPicPr>
          <p:cNvPr id="145" name="Google Shape;145;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wedding photo booth rental in los angeles" id="146" name="Google Shape;146;p27" title="wedding photo booth rental in los angeles">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https://sites.google.com/view/rental-a-a-selfie-station/home</a:t>
            </a:r>
            <a:endParaRPr/>
          </a:p>
        </p:txBody>
      </p:sp>
      <p:pic>
        <p:nvPicPr>
          <p:cNvPr id="152" name="Google Shape;152;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wedding photo booth rental in los angeles" id="153" name="Google Shape;153;p28" title="wedding photo booth rental in los angeles">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https://sites.google.com/view/rental-a-a-selfie-station/home</a:t>
            </a:r>
            <a:endParaRPr/>
          </a:p>
        </p:txBody>
      </p:sp>
      <p:pic>
        <p:nvPicPr>
          <p:cNvPr descr="wedding photo booth rental in los angeles" id="159" name="Google Shape;159;p29" title="wedding photo booth rental in los angeles">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https://sites.google.com/view/rental-a-a-selfie-station/home</a:t>
            </a:r>
            <a:endParaRPr/>
          </a:p>
        </p:txBody>
      </p:sp>
      <p:pic>
        <p:nvPicPr>
          <p:cNvPr id="165" name="Google Shape;165;p30">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wedding photo booth rental in los angeles" id="166" name="Google Shape;166;p30" title="wedding photo booth rental in los angeles">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wedding photo booth rental in los angeles</a:t>
            </a:r>
            <a:endParaRPr b="1">
              <a:solidFill>
                <a:srgbClr val="A8D673"/>
              </a:solidFill>
              <a:latin typeface="Poppins"/>
              <a:ea typeface="Poppins"/>
              <a:cs typeface="Poppins"/>
              <a:sym typeface="Poppins"/>
            </a:endParaRPr>
          </a:p>
        </p:txBody>
      </p:sp>
      <p:sp>
        <p:nvSpPr>
          <p:cNvPr id="172" name="Google Shape;172;p3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https://sites.google.com/view/rental-a-a-selfie-station/home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wedding photo booth rental in los angeles" id="60" name="Google Shape;60;p14" title="wedding photo booth rental in los angeles">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wedding photo booth rental in los angeles" id="65" name="Google Shape;65;p15" title="wedding photo booth rental in los angeles">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wedding photo booth rental in los angeles</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It's prom season right around the corner. Prom season is just around the corner. That means the kids get dressed up, get dressed up, and dance the night away with their friends! We understand how difficult it can be to think of fun and creative ways to have fun at work and outside of work. Although I could be biased, Lucky Frog has always been a big hit at proms. We love seeing how much our customers enjoy using our photo booth to express themselves and capture their prom memories. Why photo booths are ideal for prom planning There are numerous reasons....&amp;nbsp;</a:t>
            </a:r>
            <a:endParaRPr sz="800"/>
          </a:p>
          <a:p>
            <a:pPr indent="0" lvl="0" marL="0" rtl="0" algn="l">
              <a:spcBef>
                <a:spcPts val="0"/>
              </a:spcBef>
              <a:spcAft>
                <a:spcPts val="0"/>
              </a:spcAft>
              <a:buNone/>
            </a:pPr>
            <a:r>
              <a:rPr lang="en" sz="1000" u="sng">
                <a:solidFill>
                  <a:schemeClr val="hlink"/>
                </a:solidFill>
                <a:hlinkClick r:id="rId3"/>
              </a:rPr>
              <a:t>https://sites.google.com/view/rental-a-a-selfie-station/home</a:t>
            </a:r>
            <a:endParaRPr sz="1000"/>
          </a:p>
        </p:txBody>
      </p:sp>
      <p:pic>
        <p:nvPicPr>
          <p:cNvPr descr="wedding photo booth rental in los angeles" id="72" name="Google Shape;72;p16" title="wedding photo booth rental in los angeles">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- 360 PHOTO BOOTH RENTAL in Los Angeles</a:t>
            </a:r>
            <a:endParaRPr sz="1000"/>
          </a:p>
          <a:p>
            <a:pPr indent="0" lvl="0" marL="0" rtl="0" algn="l">
              <a:spcBef>
                <a:spcPts val="0"/>
              </a:spcBef>
              <a:spcAft>
                <a:spcPts val="0"/>
              </a:spcAft>
              <a:buNone/>
            </a:pPr>
            <a:r>
              <a:rPr lang="en" sz="1000"/>
              <a:t>1131 Elden Ave Apt #102, Los Angeles, CA 90006</a:t>
            </a:r>
            <a:endParaRPr sz="1000"/>
          </a:p>
          <a:p>
            <a:pPr indent="0" lvl="0" marL="0" rtl="0" algn="l">
              <a:spcBef>
                <a:spcPts val="0"/>
              </a:spcBef>
              <a:spcAft>
                <a:spcPts val="0"/>
              </a:spcAft>
              <a:buNone/>
            </a:pPr>
            <a:r>
              <a:rPr lang="en" sz="1000"/>
              <a:t>562-303-9926</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wedding photo booth rental in los angeles" id="79" name="Google Shape;79;p17" title="wedding photo booth rental in los angeles">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5" name="Google Shape;85;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wedding photo booth rental in los angeles</a:t>
            </a:r>
            <a:endParaRPr sz="800"/>
          </a:p>
          <a:p>
            <a:pPr indent="0" lvl="0" marL="0" rtl="0" algn="l">
              <a:spcBef>
                <a:spcPts val="0"/>
              </a:spcBef>
              <a:spcAft>
                <a:spcPts val="0"/>
              </a:spcAft>
              <a:buNone/>
            </a:pPr>
            <a:r>
              <a:t/>
            </a:r>
            <a:endParaRPr sz="800"/>
          </a:p>
        </p:txBody>
      </p:sp>
      <p:pic>
        <p:nvPicPr>
          <p:cNvPr descr="wedding photo booth rental in los angeles" id="86" name="Google Shape;86;p18" title="wedding photo booth rental in los angeles">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Our most popular package combines unlimited slow motion video and custom photo printing to wow your guests. Your guests will be laughing the entire time, whether it's a corporate event, a wedding, or a bar/bat mitzvah. Confetti cannons, big bucks, and bubbles will help you create hilarious slow motion videos! Today It's your big day. Take advantage of our all-inclusive premium photo booth. Lucky Frog Photo Booth uses a sleek photo kiosk that combines photo prints, hashtag prints, and slow motion videos. Make a statement at your next event by being completely unique. No other service provides this ground-breaking photo booth experience. Bring a classic outdoor or inflatable photo booth to your event to capture memories. This is not your typical boring black box photo booth experience. The touchscreen photo experience provides guests with unlimited custom prints, social sharing, and the ability to convert photos into interactive GIFs. The booth's sleek and modern design is appealing to your guests. We believe that your event is important and that you should get what you want. Choose from a Classic Photo Booth, Slow Mo 360 Video Booth, Slow Motion Video Booth, and other services. We design the ideal package for your event. Feel free to mix and match our services to create your own one-of-a-kind booth design. Bring our 360° slow motion video booth to your event to capture memories in an unusual way. Get the most up-to-date video booth for your event. Whether it's a corporate event, wedding, or bar/bat mitzvah, your guests are guaranteed to be dancing the entire time. Fancy lights and bubbles contribute to the creation of stunning 360 slow motion videos. Ultra-modern 360-degree slow motion videos. A slow motion video booth rental from The Lucky Frog can provide an exciting and memorable activity for your guests to enjoy at your next OC or neighboring Orange County party. Our video booths can record up to six people lip syncing and placing their faces atop animated dancing figures to create a one-of-a-kind keepsake Web gallery using the most recent advances in green screen technology. Your event will be the talk of town! Furthermore, Lucky Frog will handle all of the details for your slomo video booth rental, so you won't have to worry about its setup or operation. When you choose us for your party rental equipment, we will deliver and remove every item we supply, as well as ensure that everything is properly arranged to meet the needs of your event. Whatever rentals you choose from The Lucky Frog, you can expect them to be in good working order as well as present an appealing appearance, because we clean and inspect all of our equipment in between uses to keep it in top shape. Contact The Lucky Frog today to learn more about music video booths and other high-quality party rentals in Orange County. &#10;" id="91" name="Google Shape;91;p19" title="wedding photo booth rental in los angeles">
            <a:hlinkClick r:id="rId3"/>
          </p:cNvPr>
          <p:cNvPicPr preferRelativeResize="0"/>
          <p:nvPr/>
        </p:nvPicPr>
        <p:blipFill>
          <a:blip r:embed="rId4">
            <a:alphaModFix/>
          </a:blip>
          <a:stretch>
            <a:fillRect/>
          </a:stretch>
        </p:blipFill>
        <p:spPr>
          <a:xfrm>
            <a:off x="1143000" y="0"/>
            <a:ext cx="6857999" cy="5143500"/>
          </a:xfrm>
          <a:prstGeom prst="rect">
            <a:avLst/>
          </a:prstGeom>
          <a:noFill/>
          <a:ln>
            <a:noFill/>
          </a:ln>
        </p:spPr>
      </p:pic>
      <p:pic>
        <p:nvPicPr>
          <p:cNvPr descr="wedding photo booth rental in los angeles" id="92" name="Google Shape;92;p19" title="wedding photo booth rental in los angele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Our most popular package combines unlimited slow motion video and custom photo printing to wow your guests. Your guests will be laughing the entire time, whether it's a corporate event, a wedding, or a bar/bat mitzvah. Confetti cannons, big bucks, and bubbles will help you create hilarious slow motion videos! Today It's your big day. Take advantage of our all-inclusive premium photo booth. Lucky Frog Photo Booth uses a sleek photo kiosk that combines photo prints, hashtag prints, and slow motion videos. Make a statement at your next event by being completely unique. No other service provides this ground-breaking photo booth experience. Bring a classic outdoor or inflatable photo booth to your event to capture memories. This is not your typical boring black box photo booth experience. The touchscreen photo experience provides guests with unlimited custom prints, social sharing, and the ability to convert photos into interactive GIFs. The booth's sleek and modern design is appealing to your guests. We believe that your event is important and that you should get what you want. Choose from a Classic Photo Booth, Slow Mo 360 Video Booth, Slow Motion Video Booth, and other services. We design the ideal package for your event. Feel free to mix and match our services to create your own one-of-a-kind booth design. Bring our 360° slow motion video booth to your event to capture memories in an unusual way. Get the most up-to-date video booth for your event. Whether it's a corporate event, wedding, or bar/bat mitzvah, your guests are guaranteed to be dancing the entire time. Fancy lights and bubbles contribute to the creation of stunning 360 slow motion videos. Ultra-modern 360-degree slow motion videos. A slow motion video booth rental from The Lucky Frog can provide an exciting and memorable activity for your guests to enjoy at your next OC or neighboring Orange County party. Our video booths can record up to six people lip syncing and placing their faces atop animated dancing figures to create a one-of-a-kind keepsake Web gallery using the most recent advances in green screen technology. Your event will be the talk of town! Furthermore, Lucky Frog will handle all of the details for your slomo video booth rental, so you won't have to worry about its setup or operation. When you choose us for your party rental equipment, we will deliver and remove every item we supply, as well as ensure that everything is properly arranged to meet the needs of your event. Whatever rentals you choose from The Lucky Frog, you can expect them to be in good working order as well as present an appealing appearance, because we clean and inspect all of our equipment in between uses to keep it in top shape. Contact The Lucky Frog today to learn more about music video booths and other high-quality party rentals in Orange County. &#10;" id="97" name="Google Shape;97;p20" title="wedding photo booth rental in los angeles">
            <a:hlinkClick r:id="rId3"/>
          </p:cNvPr>
          <p:cNvPicPr preferRelativeResize="0"/>
          <p:nvPr/>
        </p:nvPicPr>
        <p:blipFill>
          <a:blip r:embed="rId4">
            <a:alphaModFix/>
          </a:blip>
          <a:stretch>
            <a:fillRect/>
          </a:stretch>
        </p:blipFill>
        <p:spPr>
          <a:xfrm>
            <a:off x="1143000" y="0"/>
            <a:ext cx="6857999" cy="5143500"/>
          </a:xfrm>
          <a:prstGeom prst="rect">
            <a:avLst/>
          </a:prstGeom>
          <a:noFill/>
          <a:ln>
            <a:noFill/>
          </a:ln>
        </p:spPr>
      </p:pic>
      <p:pic>
        <p:nvPicPr>
          <p:cNvPr descr="wedding photo booth rental in los angeles" id="98" name="Google Shape;98;p20" title="wedding photo booth rental in los angele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Our most popular package combines unlimited slow motion video and custom photo printing to wow your guests. Your guests will be laughing the entire time, whether it's a corporate event, a wedding, or a bar/bat mitzvah. Confetti cannons, big bucks, and bubbles will help you create hilarious slow motion videos! Today It's your big day. Take advantage of our all-inclusive premium photo booth. Lucky Frog Photo Booth uses a sleek photo kiosk that combines photo prints, hashtag prints, and slow motion videos. Make a statement at your next event by being completely unique. No other service provides this ground-breaking photo booth experience. Bring a classic outdoor or inflatable photo booth to your event to capture memories. This is not your typical boring black box photo booth experience. The touchscreen photo experience provides guests with unlimited custom prints, social sharing, and the ability to convert photos into interactive GIFs. The booth's sleek and modern design is appealing to your guests. We believe that your event is important and that you should get what you want. Choose from a Classic Photo Booth, Slow Mo 360 Video Booth, Slow Motion Video Booth, and other services. We design the ideal package for your event. Feel free to mix and match our services to create your own one-of-a-kind booth design. Bring our 360° slow motion video booth to your event to capture memories in an unusual way. Get the most up-to-date video booth for your event. Whether it's a corporate event, wedding, or bar/bat mitzvah, your guests are guaranteed to be dancing the entire time. Fancy lights and bubbles contribute to the creation of stunning 360 slow motion videos. Ultra-modern 360-degree slow motion videos. A slow motion video booth rental from The Lucky Frog can provide an exciting and memorable activity for your guests to enjoy at your next OC or neighboring Orange County party. Our video booths can record up to six people lip syncing and placing their faces atop animated dancing figures to create a one-of-a-kind keepsake Web gallery using the most recent advances in green screen technology. Your event will be the talk of town! Furthermore, Lucky Frog will handle all of the details for your slomo video booth rental, so you won't have to worry about its setup or operation. When you choose us for your party rental equipment, we will deliver and remove every item we supply, as well as ensure that everything is properly arranged to meet the needs of your event. Whatever rentals you choose from The Lucky Frog, you can expect them to be in good working order as well as present an appealing appearance, because we clean and inspect all of our equipment in between uses to keep it in top shape. Contact The Lucky Frog today to learn more about music video booths and other high-quality party rentals in Orange County. &#10;" id="103" name="Google Shape;103;p21" title="wedding photo booth rental in los angeles">
            <a:hlinkClick r:id="rId3"/>
          </p:cNvPr>
          <p:cNvPicPr preferRelativeResize="0"/>
          <p:nvPr/>
        </p:nvPicPr>
        <p:blipFill>
          <a:blip r:embed="rId4">
            <a:alphaModFix/>
          </a:blip>
          <a:stretch>
            <a:fillRect/>
          </a:stretch>
        </p:blipFill>
        <p:spPr>
          <a:xfrm>
            <a:off x="1143000" y="0"/>
            <a:ext cx="6857999" cy="5143500"/>
          </a:xfrm>
          <a:prstGeom prst="rect">
            <a:avLst/>
          </a:prstGeom>
          <a:noFill/>
          <a:ln>
            <a:noFill/>
          </a:ln>
        </p:spPr>
      </p:pic>
      <p:pic>
        <p:nvPicPr>
          <p:cNvPr descr="wedding photo booth rental in los angeles" id="104" name="Google Shape;104;p21" title="wedding photo booth rental in los angele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